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7" r:id="rId3"/>
    <p:sldId id="258" r:id="rId4"/>
    <p:sldId id="266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Lucida Bright" panose="02040602050505020304" pitchFamily="18" charset="0"/>
      <p:regular r:id="rId12"/>
      <p:bold r:id="rId13"/>
      <p:italic r:id="rId14"/>
      <p:boldItalic r:id="rId15"/>
    </p:embeddedFont>
    <p:embeddedFont>
      <p:font typeface="Playfair Display" panose="00000500000000000000" pitchFamily="2" charset="0"/>
      <p:regular r:id="rId16"/>
      <p:bold r:id="rId17"/>
      <p:italic r:id="rId18"/>
      <p:boldItalic r:id="rId19"/>
    </p:embeddedFont>
    <p:embeddedFont>
      <p:font typeface="Roboto Serif 20pt" pitchFamily="2" charset="0"/>
      <p:regular r:id="rId20"/>
      <p:bold r:id="rId21"/>
      <p:italic r:id="rId22"/>
      <p:boldItalic r:id="rId23"/>
    </p:embeddedFont>
    <p:embeddedFont>
      <p:font typeface="Tahoma" panose="020B0604030504040204" pitchFamily="34" charset="0"/>
      <p:regular r:id="rId24"/>
      <p:bold r:id="rId25"/>
    </p:embeddedFont>
    <p:embeddedFont>
      <p:font typeface="Trebuchet MS" panose="020B0603020202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61B87C8-3EF3-425F-B8D8-A6B3CFF176BF}">
          <p14:sldIdLst>
            <p14:sldId id="256"/>
            <p14:sldId id="267"/>
            <p14:sldId id="258"/>
            <p14:sldId id="266"/>
            <p14:sldId id="260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C3E4"/>
    <a:srgbClr val="DEEBF7"/>
    <a:srgbClr val="313AF7"/>
    <a:srgbClr val="A0A4EA"/>
    <a:srgbClr val="619ED5"/>
    <a:srgbClr val="3B7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94660"/>
  </p:normalViewPr>
  <p:slideViewPr>
    <p:cSldViewPr snapToGrid="0">
      <p:cViewPr>
        <p:scale>
          <a:sx n="25" d="100"/>
          <a:sy n="25" d="100"/>
        </p:scale>
        <p:origin x="1792" y="4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A1B198-FA43-4FDC-9BDE-E66579ACBEF0}" type="doc">
      <dgm:prSet loTypeId="urn:microsoft.com/office/officeart/2005/8/layout/lProcess3" loCatId="process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E460A5C-624E-4807-82B9-022A3DBC5F58}">
      <dgm:prSet custT="1"/>
      <dgm:spPr/>
      <dgm:t>
        <a:bodyPr/>
        <a:lstStyle/>
        <a:p>
          <a:r>
            <a:rPr lang="en-IN" sz="2800" b="1" dirty="0">
              <a:latin typeface="Lucida Bright" panose="02040602050505020304" pitchFamily="18" charset="0"/>
            </a:rPr>
            <a:t>Initial Setup</a:t>
          </a:r>
        </a:p>
      </dgm:t>
    </dgm:pt>
    <dgm:pt modelId="{FBFCB6D2-E673-40B1-92FB-2DBBA193E0C2}" type="parTrans" cxnId="{0F66A48D-5403-4AF1-97C3-D18AEB698336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F7A4DD95-FAD4-4D02-AB33-EAE75799E494}" type="sibTrans" cxnId="{0F66A48D-5403-4AF1-97C3-D18AEB698336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B03F2ED5-D32D-4489-82BF-5882CA61368B}">
      <dgm:prSet custT="1"/>
      <dgm:spPr/>
      <dgm:t>
        <a:bodyPr/>
        <a:lstStyle/>
        <a:p>
          <a:pPr algn="ctr"/>
          <a:r>
            <a:rPr lang="en-IN" sz="2800" b="0" i="0" dirty="0">
              <a:latin typeface="Lucida Bright" panose="02040602050505020304" pitchFamily="18" charset="0"/>
            </a:rPr>
            <a:t>Sign Up &amp; Profile Creation Resume </a:t>
          </a:r>
          <a:endParaRPr lang="en-IN" sz="2800" dirty="0">
            <a:latin typeface="Lucida Bright" panose="02040602050505020304" pitchFamily="18" charset="0"/>
          </a:endParaRPr>
        </a:p>
      </dgm:t>
    </dgm:pt>
    <dgm:pt modelId="{9A2AE0FB-7040-4CC6-8D34-3314324EA586}" type="parTrans" cxnId="{D3E58DF5-DE71-4D5A-868A-D2F195612F50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F7E3B0C5-1412-4BCA-B9EE-FE9575441D7F}" type="sibTrans" cxnId="{D3E58DF5-DE71-4D5A-868A-D2F195612F50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4D5BEBC3-BF48-4F31-BDC1-01F6338EC300}">
      <dgm:prSet custT="1"/>
      <dgm:spPr/>
      <dgm:t>
        <a:bodyPr/>
        <a:lstStyle/>
        <a:p>
          <a:pPr algn="ctr"/>
          <a:r>
            <a:rPr lang="en-IN" sz="2800" b="0" i="0" dirty="0">
              <a:latin typeface="Lucida Bright" panose="02040602050505020304" pitchFamily="18" charset="0"/>
            </a:rPr>
            <a:t>Upload &amp; Skill Assessment AI </a:t>
          </a:r>
          <a:endParaRPr lang="en-IN" sz="2800" dirty="0">
            <a:latin typeface="Lucida Bright" panose="02040602050505020304" pitchFamily="18" charset="0"/>
          </a:endParaRPr>
        </a:p>
      </dgm:t>
    </dgm:pt>
    <dgm:pt modelId="{6DFE450F-01D6-43AE-A50E-AC3C71228039}" type="parTrans" cxnId="{F2A1D45A-1572-408B-8BF6-924F4338040E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EB8F5AEA-ABEA-40A6-B3E6-5C4C5AA74159}" type="sibTrans" cxnId="{F2A1D45A-1572-408B-8BF6-924F4338040E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3861327F-DCFE-4388-B219-44E5C05E4C2C}">
      <dgm:prSet custT="1"/>
      <dgm:spPr/>
      <dgm:t>
        <a:bodyPr/>
        <a:lstStyle/>
        <a:p>
          <a:pPr algn="ctr"/>
          <a:r>
            <a:rPr lang="en-IN" sz="2800" b="0" i="0" dirty="0">
              <a:latin typeface="Lucida Bright" panose="02040602050505020304" pitchFamily="18" charset="0"/>
            </a:rPr>
            <a:t>Career Path Generation Skill Gap </a:t>
          </a:r>
          <a:endParaRPr lang="en-IN" sz="2800" dirty="0">
            <a:latin typeface="Lucida Bright" panose="02040602050505020304" pitchFamily="18" charset="0"/>
          </a:endParaRPr>
        </a:p>
      </dgm:t>
    </dgm:pt>
    <dgm:pt modelId="{6D40EEC8-8CBB-42E7-BBD7-B5B457C73EF4}" type="parTrans" cxnId="{DC47F08F-54CE-45B7-B639-938B3B66F0E1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0B8813E9-325C-486D-8158-5C5D91E336A7}" type="sibTrans" cxnId="{DC47F08F-54CE-45B7-B639-938B3B66F0E1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D80B42F2-6DC8-44FB-9A9B-90A620BCFD65}">
      <dgm:prSet custT="1"/>
      <dgm:spPr/>
      <dgm:t>
        <a:bodyPr/>
        <a:lstStyle/>
        <a:p>
          <a:r>
            <a:rPr lang="en-IN" sz="2800" b="1" dirty="0">
              <a:latin typeface="Lucida Bright" panose="02040602050505020304" pitchFamily="18" charset="0"/>
            </a:rPr>
            <a:t>Core Process</a:t>
          </a:r>
        </a:p>
      </dgm:t>
    </dgm:pt>
    <dgm:pt modelId="{5F6FFEF5-0D09-4F9D-9194-BE2E81508165}" type="parTrans" cxnId="{A049FF1F-6B3A-45C2-9492-2120209A5C15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9CF771D0-77DB-44E0-9529-3E112442B3DE}" type="sibTrans" cxnId="{A049FF1F-6B3A-45C2-9492-2120209A5C15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46AA5445-3DD6-4983-8FDB-B1D62F54F7AC}">
      <dgm:prSet custT="1"/>
      <dgm:spPr/>
      <dgm:t>
        <a:bodyPr/>
        <a:lstStyle/>
        <a:p>
          <a:pPr algn="ctr"/>
          <a:r>
            <a:rPr lang="en-IN" sz="2800" b="0" i="0" dirty="0">
              <a:latin typeface="Lucida Bright" panose="02040602050505020304" pitchFamily="18" charset="0"/>
            </a:rPr>
            <a:t>Analysis &amp; Upskilling </a:t>
          </a:r>
          <a:endParaRPr lang="en-IN" sz="2800" dirty="0">
            <a:latin typeface="Lucida Bright" panose="02040602050505020304" pitchFamily="18" charset="0"/>
          </a:endParaRPr>
        </a:p>
      </dgm:t>
    </dgm:pt>
    <dgm:pt modelId="{F5985812-7EC2-40C1-8EB6-435914111191}" type="parTrans" cxnId="{A6ED0D0F-498E-4922-A67F-25038D8505E8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C093F459-CF62-437F-A95E-22BB1D9ECF71}" type="sibTrans" cxnId="{A6ED0D0F-498E-4922-A67F-25038D8505E8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EDF32846-BC8F-4BBF-990D-C457801013CA}">
      <dgm:prSet custT="1"/>
      <dgm:spPr/>
      <dgm:t>
        <a:bodyPr/>
        <a:lstStyle/>
        <a:p>
          <a:pPr algn="ctr"/>
          <a:r>
            <a:rPr lang="en-IN" sz="2800" b="0" i="0" dirty="0">
              <a:latin typeface="Lucida Bright" panose="02040602050505020304" pitchFamily="18" charset="0"/>
            </a:rPr>
            <a:t>Recommendations Job/Internship </a:t>
          </a:r>
          <a:endParaRPr lang="en-IN" sz="2800" dirty="0">
            <a:latin typeface="Lucida Bright" panose="02040602050505020304" pitchFamily="18" charset="0"/>
          </a:endParaRPr>
        </a:p>
      </dgm:t>
    </dgm:pt>
    <dgm:pt modelId="{31D437C4-633A-4BE9-BEE6-52175ACCCB88}" type="parTrans" cxnId="{C64FFAEC-D386-406E-A4ED-AC013B9C4034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FF7E9791-6DCC-4A96-8DAC-DB392BC29368}" type="sibTrans" cxnId="{C64FFAEC-D386-406E-A4ED-AC013B9C4034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FC3E3AA9-9E61-4FA3-B584-4A8AFD8A243B}">
      <dgm:prSet custT="1"/>
      <dgm:spPr/>
      <dgm:t>
        <a:bodyPr/>
        <a:lstStyle/>
        <a:p>
          <a:pPr algn="ctr"/>
          <a:r>
            <a:rPr lang="en-IN" sz="2800" b="0" i="0" dirty="0">
              <a:latin typeface="Lucida Bright" panose="02040602050505020304" pitchFamily="18" charset="0"/>
            </a:rPr>
            <a:t>Matching &amp; Application Kit </a:t>
          </a:r>
          <a:endParaRPr lang="en-IN" sz="2800" dirty="0">
            <a:latin typeface="Lucida Bright" panose="02040602050505020304" pitchFamily="18" charset="0"/>
          </a:endParaRPr>
        </a:p>
      </dgm:t>
    </dgm:pt>
    <dgm:pt modelId="{19C068F2-37F7-4198-851E-AA60EB76CC88}" type="parTrans" cxnId="{93F514FD-E86D-412A-AAE3-DE872B737E35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921BB950-F699-499C-9C82-3C66BC9ADDC3}" type="sibTrans" cxnId="{93F514FD-E86D-412A-AAE3-DE872B737E35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542E32DF-39FA-4FC1-A70D-7D6D71ACDE8F}">
      <dgm:prSet custT="1"/>
      <dgm:spPr/>
      <dgm:t>
        <a:bodyPr/>
        <a:lstStyle/>
        <a:p>
          <a:r>
            <a:rPr lang="en-IN" sz="2800" b="1" i="0">
              <a:latin typeface="Lucida Bright" panose="02040602050505020304" pitchFamily="18" charset="0"/>
            </a:rPr>
            <a:t>Advancement and Growth</a:t>
          </a:r>
          <a:endParaRPr lang="en-IN" sz="2800" b="1" dirty="0">
            <a:latin typeface="Lucida Bright" panose="02040602050505020304" pitchFamily="18" charset="0"/>
          </a:endParaRPr>
        </a:p>
      </dgm:t>
    </dgm:pt>
    <dgm:pt modelId="{67FBDFC8-3C30-4F61-A04D-9D9C9541E096}" type="parTrans" cxnId="{F4415880-697C-4084-A0B5-4F8203F25C59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44AF61E6-1D4E-4E9C-BC5A-8B512E307E1A}" type="sibTrans" cxnId="{F4415880-697C-4084-A0B5-4F8203F25C59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27BECFBF-F042-423D-91E4-A2B3D30FB47F}">
      <dgm:prSet custT="1"/>
      <dgm:spPr/>
      <dgm:t>
        <a:bodyPr/>
        <a:lstStyle/>
        <a:p>
          <a:pPr algn="ctr"/>
          <a:r>
            <a:rPr lang="en-IN" sz="2800" b="0" i="0" dirty="0">
              <a:latin typeface="Lucida Bright" panose="02040602050505020304" pitchFamily="18" charset="0"/>
            </a:rPr>
            <a:t>Generation Mock Interview &amp; </a:t>
          </a:r>
          <a:endParaRPr lang="en-IN" sz="2800" dirty="0">
            <a:latin typeface="Lucida Bright" panose="02040602050505020304" pitchFamily="18" charset="0"/>
          </a:endParaRPr>
        </a:p>
      </dgm:t>
    </dgm:pt>
    <dgm:pt modelId="{C58AD5FE-195A-4D8D-9C5B-941941989B5A}" type="parTrans" cxnId="{D32DF361-0207-444F-A021-17B53821E77A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751574A3-F1A8-45C1-8217-ED0BC3793B4A}" type="sibTrans" cxnId="{D32DF361-0207-444F-A021-17B53821E77A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1932F6F3-0195-40D8-9E76-14188DF8CD82}">
      <dgm:prSet custT="1"/>
      <dgm:spPr/>
      <dgm:t>
        <a:bodyPr/>
        <a:lstStyle/>
        <a:p>
          <a:pPr algn="ctr"/>
          <a:r>
            <a:rPr lang="en-IN" sz="2800" b="0" i="0" dirty="0">
              <a:latin typeface="Lucida Bright" panose="02040602050505020304" pitchFamily="18" charset="0"/>
            </a:rPr>
            <a:t>Feedback Mentorship &amp; Networking </a:t>
          </a:r>
          <a:endParaRPr lang="en-IN" sz="2800" dirty="0">
            <a:latin typeface="Lucida Bright" panose="02040602050505020304" pitchFamily="18" charset="0"/>
          </a:endParaRPr>
        </a:p>
      </dgm:t>
    </dgm:pt>
    <dgm:pt modelId="{AB5D33EC-5484-4DD6-AFA4-476310662434}" type="parTrans" cxnId="{7560017B-FF95-4C10-9978-2CD448D72549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1F5F21D2-6787-4C92-AF26-15CEB126F549}" type="sibTrans" cxnId="{7560017B-FF95-4C10-9978-2CD448D72549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27B70C2F-12E2-4488-9C06-FC7486997856}">
      <dgm:prSet custT="1"/>
      <dgm:spPr/>
      <dgm:t>
        <a:bodyPr/>
        <a:lstStyle/>
        <a:p>
          <a:pPr algn="ctr"/>
          <a:r>
            <a:rPr lang="en-IN" sz="2800" b="0" i="0" dirty="0">
              <a:latin typeface="Lucida Bright" panose="02040602050505020304" pitchFamily="18" charset="0"/>
            </a:rPr>
            <a:t>Progress Tracking &amp; Analytics</a:t>
          </a:r>
          <a:endParaRPr lang="en-IN" sz="2800" dirty="0">
            <a:latin typeface="Lucida Bright" panose="02040602050505020304" pitchFamily="18" charset="0"/>
          </a:endParaRPr>
        </a:p>
      </dgm:t>
    </dgm:pt>
    <dgm:pt modelId="{F211EB74-7B26-47A4-9AA8-89AFFFEAC49F}" type="parTrans" cxnId="{9A6D0FBB-4F87-490B-9320-6B213ED2615E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76EEFF4E-3F90-499E-AB5F-60028FCA0874}" type="sibTrans" cxnId="{9A6D0FBB-4F87-490B-9320-6B213ED2615E}">
      <dgm:prSet/>
      <dgm:spPr/>
      <dgm:t>
        <a:bodyPr/>
        <a:lstStyle/>
        <a:p>
          <a:endParaRPr lang="en-IN" sz="2400">
            <a:latin typeface="Lucida Bright" panose="02040602050505020304" pitchFamily="18" charset="0"/>
          </a:endParaRPr>
        </a:p>
      </dgm:t>
    </dgm:pt>
    <dgm:pt modelId="{1ED1977C-0BC7-45A5-8A7F-B5E42FE4FFFF}" type="pres">
      <dgm:prSet presAssocID="{0DA1B198-FA43-4FDC-9BDE-E66579ACBEF0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B3A45B15-42DD-437B-A8B9-8FAE519B47B2}" type="pres">
      <dgm:prSet presAssocID="{5E460A5C-624E-4807-82B9-022A3DBC5F58}" presName="horFlow" presStyleCnt="0"/>
      <dgm:spPr/>
    </dgm:pt>
    <dgm:pt modelId="{214892B6-4C6A-4293-AB7D-9BD007B34045}" type="pres">
      <dgm:prSet presAssocID="{5E460A5C-624E-4807-82B9-022A3DBC5F58}" presName="bigChev" presStyleLbl="node1" presStyleIdx="0" presStyleCnt="3"/>
      <dgm:spPr/>
    </dgm:pt>
    <dgm:pt modelId="{EAA98EDE-BC19-42CA-853D-7DCC04A7F8F1}" type="pres">
      <dgm:prSet presAssocID="{9A2AE0FB-7040-4CC6-8D34-3314324EA586}" presName="parTrans" presStyleCnt="0"/>
      <dgm:spPr/>
    </dgm:pt>
    <dgm:pt modelId="{4E73BB6A-D65A-40B8-A754-F9FFCFEEAE51}" type="pres">
      <dgm:prSet presAssocID="{B03F2ED5-D32D-4489-82BF-5882CA61368B}" presName="node" presStyleLbl="alignAccFollowNode1" presStyleIdx="0" presStyleCnt="9">
        <dgm:presLayoutVars>
          <dgm:bulletEnabled val="1"/>
        </dgm:presLayoutVars>
      </dgm:prSet>
      <dgm:spPr/>
    </dgm:pt>
    <dgm:pt modelId="{6F472703-DED2-49A8-BB19-1203A9B46DA0}" type="pres">
      <dgm:prSet presAssocID="{F7E3B0C5-1412-4BCA-B9EE-FE9575441D7F}" presName="sibTrans" presStyleCnt="0"/>
      <dgm:spPr/>
    </dgm:pt>
    <dgm:pt modelId="{891BAD79-57DE-4409-96E4-553373B25F3F}" type="pres">
      <dgm:prSet presAssocID="{4D5BEBC3-BF48-4F31-BDC1-01F6338EC300}" presName="node" presStyleLbl="alignAccFollowNode1" presStyleIdx="1" presStyleCnt="9">
        <dgm:presLayoutVars>
          <dgm:bulletEnabled val="1"/>
        </dgm:presLayoutVars>
      </dgm:prSet>
      <dgm:spPr/>
    </dgm:pt>
    <dgm:pt modelId="{A297494E-4D71-46E5-83FB-2A467B723C13}" type="pres">
      <dgm:prSet presAssocID="{EB8F5AEA-ABEA-40A6-B3E6-5C4C5AA74159}" presName="sibTrans" presStyleCnt="0"/>
      <dgm:spPr/>
    </dgm:pt>
    <dgm:pt modelId="{2199CBA9-75D4-4F4C-85A2-229E76ACB643}" type="pres">
      <dgm:prSet presAssocID="{3861327F-DCFE-4388-B219-44E5C05E4C2C}" presName="node" presStyleLbl="alignAccFollowNode1" presStyleIdx="2" presStyleCnt="9">
        <dgm:presLayoutVars>
          <dgm:bulletEnabled val="1"/>
        </dgm:presLayoutVars>
      </dgm:prSet>
      <dgm:spPr/>
    </dgm:pt>
    <dgm:pt modelId="{BAA2B445-E426-41B3-96DE-9E6E72CDF4E1}" type="pres">
      <dgm:prSet presAssocID="{5E460A5C-624E-4807-82B9-022A3DBC5F58}" presName="vSp" presStyleCnt="0"/>
      <dgm:spPr/>
    </dgm:pt>
    <dgm:pt modelId="{463CADA9-3762-4746-AD61-7524189D63DF}" type="pres">
      <dgm:prSet presAssocID="{D80B42F2-6DC8-44FB-9A9B-90A620BCFD65}" presName="horFlow" presStyleCnt="0"/>
      <dgm:spPr/>
    </dgm:pt>
    <dgm:pt modelId="{40E94C48-54AB-40EA-BC10-CEB2F77D84B1}" type="pres">
      <dgm:prSet presAssocID="{D80B42F2-6DC8-44FB-9A9B-90A620BCFD65}" presName="bigChev" presStyleLbl="node1" presStyleIdx="1" presStyleCnt="3"/>
      <dgm:spPr/>
    </dgm:pt>
    <dgm:pt modelId="{A89BE547-7465-4C3C-8C82-E286578D126A}" type="pres">
      <dgm:prSet presAssocID="{F5985812-7EC2-40C1-8EB6-435914111191}" presName="parTrans" presStyleCnt="0"/>
      <dgm:spPr/>
    </dgm:pt>
    <dgm:pt modelId="{9FF84866-D031-4721-BA08-1249AD46D0EE}" type="pres">
      <dgm:prSet presAssocID="{46AA5445-3DD6-4983-8FDB-B1D62F54F7AC}" presName="node" presStyleLbl="alignAccFollowNode1" presStyleIdx="3" presStyleCnt="9">
        <dgm:presLayoutVars>
          <dgm:bulletEnabled val="1"/>
        </dgm:presLayoutVars>
      </dgm:prSet>
      <dgm:spPr/>
    </dgm:pt>
    <dgm:pt modelId="{495FEE80-C96E-40C6-8BD5-49B5440981F1}" type="pres">
      <dgm:prSet presAssocID="{C093F459-CF62-437F-A95E-22BB1D9ECF71}" presName="sibTrans" presStyleCnt="0"/>
      <dgm:spPr/>
    </dgm:pt>
    <dgm:pt modelId="{9255938E-9E54-456C-8C77-CA1C57572522}" type="pres">
      <dgm:prSet presAssocID="{EDF32846-BC8F-4BBF-990D-C457801013CA}" presName="node" presStyleLbl="alignAccFollowNode1" presStyleIdx="4" presStyleCnt="9">
        <dgm:presLayoutVars>
          <dgm:bulletEnabled val="1"/>
        </dgm:presLayoutVars>
      </dgm:prSet>
      <dgm:spPr/>
    </dgm:pt>
    <dgm:pt modelId="{CCDB8179-25D8-45BB-A900-F5A4D245B4CC}" type="pres">
      <dgm:prSet presAssocID="{FF7E9791-6DCC-4A96-8DAC-DB392BC29368}" presName="sibTrans" presStyleCnt="0"/>
      <dgm:spPr/>
    </dgm:pt>
    <dgm:pt modelId="{37665A8A-52C3-4427-A472-29B97B5A38D3}" type="pres">
      <dgm:prSet presAssocID="{FC3E3AA9-9E61-4FA3-B584-4A8AFD8A243B}" presName="node" presStyleLbl="alignAccFollowNode1" presStyleIdx="5" presStyleCnt="9">
        <dgm:presLayoutVars>
          <dgm:bulletEnabled val="1"/>
        </dgm:presLayoutVars>
      </dgm:prSet>
      <dgm:spPr/>
    </dgm:pt>
    <dgm:pt modelId="{0F71E2A9-ADF6-4DB3-9579-F02911A53C8E}" type="pres">
      <dgm:prSet presAssocID="{D80B42F2-6DC8-44FB-9A9B-90A620BCFD65}" presName="vSp" presStyleCnt="0"/>
      <dgm:spPr/>
    </dgm:pt>
    <dgm:pt modelId="{59E5F20C-D43C-4DB3-8CD7-754E180A2628}" type="pres">
      <dgm:prSet presAssocID="{542E32DF-39FA-4FC1-A70D-7D6D71ACDE8F}" presName="horFlow" presStyleCnt="0"/>
      <dgm:spPr/>
    </dgm:pt>
    <dgm:pt modelId="{23FF6840-CD9D-48DB-A8F2-8AF186F807B1}" type="pres">
      <dgm:prSet presAssocID="{542E32DF-39FA-4FC1-A70D-7D6D71ACDE8F}" presName="bigChev" presStyleLbl="node1" presStyleIdx="2" presStyleCnt="3"/>
      <dgm:spPr/>
    </dgm:pt>
    <dgm:pt modelId="{B32213A1-2358-471C-AC73-AC3E30ECA4C7}" type="pres">
      <dgm:prSet presAssocID="{C58AD5FE-195A-4D8D-9C5B-941941989B5A}" presName="parTrans" presStyleCnt="0"/>
      <dgm:spPr/>
    </dgm:pt>
    <dgm:pt modelId="{E01AC24B-13EC-441E-AC2A-1D3B285A37E0}" type="pres">
      <dgm:prSet presAssocID="{27BECFBF-F042-423D-91E4-A2B3D30FB47F}" presName="node" presStyleLbl="alignAccFollowNode1" presStyleIdx="6" presStyleCnt="9">
        <dgm:presLayoutVars>
          <dgm:bulletEnabled val="1"/>
        </dgm:presLayoutVars>
      </dgm:prSet>
      <dgm:spPr/>
    </dgm:pt>
    <dgm:pt modelId="{ACB5DDF1-F0E7-4A8F-8343-C1EAE3F3142F}" type="pres">
      <dgm:prSet presAssocID="{751574A3-F1A8-45C1-8217-ED0BC3793B4A}" presName="sibTrans" presStyleCnt="0"/>
      <dgm:spPr/>
    </dgm:pt>
    <dgm:pt modelId="{DD8DEF5E-3D16-4D09-8F3D-9CD55D52D0B7}" type="pres">
      <dgm:prSet presAssocID="{1932F6F3-0195-40D8-9E76-14188DF8CD82}" presName="node" presStyleLbl="alignAccFollowNode1" presStyleIdx="7" presStyleCnt="9">
        <dgm:presLayoutVars>
          <dgm:bulletEnabled val="1"/>
        </dgm:presLayoutVars>
      </dgm:prSet>
      <dgm:spPr/>
    </dgm:pt>
    <dgm:pt modelId="{C271935C-EE22-4863-BCB4-7EACBCC4C02D}" type="pres">
      <dgm:prSet presAssocID="{1F5F21D2-6787-4C92-AF26-15CEB126F549}" presName="sibTrans" presStyleCnt="0"/>
      <dgm:spPr/>
    </dgm:pt>
    <dgm:pt modelId="{B54BC80E-9FE3-41C6-BB42-ED93A104F814}" type="pres">
      <dgm:prSet presAssocID="{27B70C2F-12E2-4488-9C06-FC7486997856}" presName="node" presStyleLbl="alignAccFollowNode1" presStyleIdx="8" presStyleCnt="9">
        <dgm:presLayoutVars>
          <dgm:bulletEnabled val="1"/>
        </dgm:presLayoutVars>
      </dgm:prSet>
      <dgm:spPr/>
    </dgm:pt>
  </dgm:ptLst>
  <dgm:cxnLst>
    <dgm:cxn modelId="{A6ED0D0F-498E-4922-A67F-25038D8505E8}" srcId="{D80B42F2-6DC8-44FB-9A9B-90A620BCFD65}" destId="{46AA5445-3DD6-4983-8FDB-B1D62F54F7AC}" srcOrd="0" destOrd="0" parTransId="{F5985812-7EC2-40C1-8EB6-435914111191}" sibTransId="{C093F459-CF62-437F-A95E-22BB1D9ECF71}"/>
    <dgm:cxn modelId="{A049FF1F-6B3A-45C2-9492-2120209A5C15}" srcId="{0DA1B198-FA43-4FDC-9BDE-E66579ACBEF0}" destId="{D80B42F2-6DC8-44FB-9A9B-90A620BCFD65}" srcOrd="1" destOrd="0" parTransId="{5F6FFEF5-0D09-4F9D-9194-BE2E81508165}" sibTransId="{9CF771D0-77DB-44E0-9529-3E112442B3DE}"/>
    <dgm:cxn modelId="{0F35C521-0D12-4378-8F46-EE755D2E2E35}" type="presOf" srcId="{3861327F-DCFE-4388-B219-44E5C05E4C2C}" destId="{2199CBA9-75D4-4F4C-85A2-229E76ACB643}" srcOrd="0" destOrd="0" presId="urn:microsoft.com/office/officeart/2005/8/layout/lProcess3"/>
    <dgm:cxn modelId="{1840C332-5727-4624-8CD1-069890BD78AB}" type="presOf" srcId="{FC3E3AA9-9E61-4FA3-B584-4A8AFD8A243B}" destId="{37665A8A-52C3-4427-A472-29B97B5A38D3}" srcOrd="0" destOrd="0" presId="urn:microsoft.com/office/officeart/2005/8/layout/lProcess3"/>
    <dgm:cxn modelId="{8C6F9835-57D5-4026-8762-A0CB2B42CEFA}" type="presOf" srcId="{D80B42F2-6DC8-44FB-9A9B-90A620BCFD65}" destId="{40E94C48-54AB-40EA-BC10-CEB2F77D84B1}" srcOrd="0" destOrd="0" presId="urn:microsoft.com/office/officeart/2005/8/layout/lProcess3"/>
    <dgm:cxn modelId="{C64D133B-77DB-4E85-9C96-BE5061567BDA}" type="presOf" srcId="{EDF32846-BC8F-4BBF-990D-C457801013CA}" destId="{9255938E-9E54-456C-8C77-CA1C57572522}" srcOrd="0" destOrd="0" presId="urn:microsoft.com/office/officeart/2005/8/layout/lProcess3"/>
    <dgm:cxn modelId="{88C7D03D-2BAC-4883-9259-5E01BB6E537E}" type="presOf" srcId="{4D5BEBC3-BF48-4F31-BDC1-01F6338EC300}" destId="{891BAD79-57DE-4409-96E4-553373B25F3F}" srcOrd="0" destOrd="0" presId="urn:microsoft.com/office/officeart/2005/8/layout/lProcess3"/>
    <dgm:cxn modelId="{6D2BF55E-7664-4AE4-8A8D-7B89DA6EEEC3}" type="presOf" srcId="{B03F2ED5-D32D-4489-82BF-5882CA61368B}" destId="{4E73BB6A-D65A-40B8-A754-F9FFCFEEAE51}" srcOrd="0" destOrd="0" presId="urn:microsoft.com/office/officeart/2005/8/layout/lProcess3"/>
    <dgm:cxn modelId="{D32DF361-0207-444F-A021-17B53821E77A}" srcId="{542E32DF-39FA-4FC1-A70D-7D6D71ACDE8F}" destId="{27BECFBF-F042-423D-91E4-A2B3D30FB47F}" srcOrd="0" destOrd="0" parTransId="{C58AD5FE-195A-4D8D-9C5B-941941989B5A}" sibTransId="{751574A3-F1A8-45C1-8217-ED0BC3793B4A}"/>
    <dgm:cxn modelId="{10BDBA47-291A-402C-9076-9A23507E2DEB}" type="presOf" srcId="{27BECFBF-F042-423D-91E4-A2B3D30FB47F}" destId="{E01AC24B-13EC-441E-AC2A-1D3B285A37E0}" srcOrd="0" destOrd="0" presId="urn:microsoft.com/office/officeart/2005/8/layout/lProcess3"/>
    <dgm:cxn modelId="{F2A1D45A-1572-408B-8BF6-924F4338040E}" srcId="{5E460A5C-624E-4807-82B9-022A3DBC5F58}" destId="{4D5BEBC3-BF48-4F31-BDC1-01F6338EC300}" srcOrd="1" destOrd="0" parTransId="{6DFE450F-01D6-43AE-A50E-AC3C71228039}" sibTransId="{EB8F5AEA-ABEA-40A6-B3E6-5C4C5AA74159}"/>
    <dgm:cxn modelId="{7560017B-FF95-4C10-9978-2CD448D72549}" srcId="{542E32DF-39FA-4FC1-A70D-7D6D71ACDE8F}" destId="{1932F6F3-0195-40D8-9E76-14188DF8CD82}" srcOrd="1" destOrd="0" parTransId="{AB5D33EC-5484-4DD6-AFA4-476310662434}" sibTransId="{1F5F21D2-6787-4C92-AF26-15CEB126F549}"/>
    <dgm:cxn modelId="{F4415880-697C-4084-A0B5-4F8203F25C59}" srcId="{0DA1B198-FA43-4FDC-9BDE-E66579ACBEF0}" destId="{542E32DF-39FA-4FC1-A70D-7D6D71ACDE8F}" srcOrd="2" destOrd="0" parTransId="{67FBDFC8-3C30-4F61-A04D-9D9C9541E096}" sibTransId="{44AF61E6-1D4E-4E9C-BC5A-8B512E307E1A}"/>
    <dgm:cxn modelId="{0F66A48D-5403-4AF1-97C3-D18AEB698336}" srcId="{0DA1B198-FA43-4FDC-9BDE-E66579ACBEF0}" destId="{5E460A5C-624E-4807-82B9-022A3DBC5F58}" srcOrd="0" destOrd="0" parTransId="{FBFCB6D2-E673-40B1-92FB-2DBBA193E0C2}" sibTransId="{F7A4DD95-FAD4-4D02-AB33-EAE75799E494}"/>
    <dgm:cxn modelId="{DC47F08F-54CE-45B7-B639-938B3B66F0E1}" srcId="{5E460A5C-624E-4807-82B9-022A3DBC5F58}" destId="{3861327F-DCFE-4388-B219-44E5C05E4C2C}" srcOrd="2" destOrd="0" parTransId="{6D40EEC8-8CBB-42E7-BBD7-B5B457C73EF4}" sibTransId="{0B8813E9-325C-486D-8158-5C5D91E336A7}"/>
    <dgm:cxn modelId="{AB702291-8D1E-4443-B2F2-919CED270045}" type="presOf" srcId="{5E460A5C-624E-4807-82B9-022A3DBC5F58}" destId="{214892B6-4C6A-4293-AB7D-9BD007B34045}" srcOrd="0" destOrd="0" presId="urn:microsoft.com/office/officeart/2005/8/layout/lProcess3"/>
    <dgm:cxn modelId="{92CFE59F-8788-4688-8849-302C83954EF5}" type="presOf" srcId="{0DA1B198-FA43-4FDC-9BDE-E66579ACBEF0}" destId="{1ED1977C-0BC7-45A5-8A7F-B5E42FE4FFFF}" srcOrd="0" destOrd="0" presId="urn:microsoft.com/office/officeart/2005/8/layout/lProcess3"/>
    <dgm:cxn modelId="{6C1C92A5-4124-4C36-BC30-222075D4F40E}" type="presOf" srcId="{1932F6F3-0195-40D8-9E76-14188DF8CD82}" destId="{DD8DEF5E-3D16-4D09-8F3D-9CD55D52D0B7}" srcOrd="0" destOrd="0" presId="urn:microsoft.com/office/officeart/2005/8/layout/lProcess3"/>
    <dgm:cxn modelId="{0871F3A5-F4AD-4777-9AF3-E99B1D6552B2}" type="presOf" srcId="{542E32DF-39FA-4FC1-A70D-7D6D71ACDE8F}" destId="{23FF6840-CD9D-48DB-A8F2-8AF186F807B1}" srcOrd="0" destOrd="0" presId="urn:microsoft.com/office/officeart/2005/8/layout/lProcess3"/>
    <dgm:cxn modelId="{9A6D0FBB-4F87-490B-9320-6B213ED2615E}" srcId="{542E32DF-39FA-4FC1-A70D-7D6D71ACDE8F}" destId="{27B70C2F-12E2-4488-9C06-FC7486997856}" srcOrd="2" destOrd="0" parTransId="{F211EB74-7B26-47A4-9AA8-89AFFFEAC49F}" sibTransId="{76EEFF4E-3F90-499E-AB5F-60028FCA0874}"/>
    <dgm:cxn modelId="{6B1557D1-FA61-4B3C-8A82-4AE6ED7A3D38}" type="presOf" srcId="{46AA5445-3DD6-4983-8FDB-B1D62F54F7AC}" destId="{9FF84866-D031-4721-BA08-1249AD46D0EE}" srcOrd="0" destOrd="0" presId="urn:microsoft.com/office/officeart/2005/8/layout/lProcess3"/>
    <dgm:cxn modelId="{2939BCD2-D631-4417-864F-301C754D72A4}" type="presOf" srcId="{27B70C2F-12E2-4488-9C06-FC7486997856}" destId="{B54BC80E-9FE3-41C6-BB42-ED93A104F814}" srcOrd="0" destOrd="0" presId="urn:microsoft.com/office/officeart/2005/8/layout/lProcess3"/>
    <dgm:cxn modelId="{C64FFAEC-D386-406E-A4ED-AC013B9C4034}" srcId="{D80B42F2-6DC8-44FB-9A9B-90A620BCFD65}" destId="{EDF32846-BC8F-4BBF-990D-C457801013CA}" srcOrd="1" destOrd="0" parTransId="{31D437C4-633A-4BE9-BEE6-52175ACCCB88}" sibTransId="{FF7E9791-6DCC-4A96-8DAC-DB392BC29368}"/>
    <dgm:cxn modelId="{D3E58DF5-DE71-4D5A-868A-D2F195612F50}" srcId="{5E460A5C-624E-4807-82B9-022A3DBC5F58}" destId="{B03F2ED5-D32D-4489-82BF-5882CA61368B}" srcOrd="0" destOrd="0" parTransId="{9A2AE0FB-7040-4CC6-8D34-3314324EA586}" sibTransId="{F7E3B0C5-1412-4BCA-B9EE-FE9575441D7F}"/>
    <dgm:cxn modelId="{93F514FD-E86D-412A-AAE3-DE872B737E35}" srcId="{D80B42F2-6DC8-44FB-9A9B-90A620BCFD65}" destId="{FC3E3AA9-9E61-4FA3-B584-4A8AFD8A243B}" srcOrd="2" destOrd="0" parTransId="{19C068F2-37F7-4198-851E-AA60EB76CC88}" sibTransId="{921BB950-F699-499C-9C82-3C66BC9ADDC3}"/>
    <dgm:cxn modelId="{C39298F5-B478-46D3-8CAB-819A015699B4}" type="presParOf" srcId="{1ED1977C-0BC7-45A5-8A7F-B5E42FE4FFFF}" destId="{B3A45B15-42DD-437B-A8B9-8FAE519B47B2}" srcOrd="0" destOrd="0" presId="urn:microsoft.com/office/officeart/2005/8/layout/lProcess3"/>
    <dgm:cxn modelId="{DA16A7B6-5D9D-4C64-BD3A-9C9BAC3DB6F6}" type="presParOf" srcId="{B3A45B15-42DD-437B-A8B9-8FAE519B47B2}" destId="{214892B6-4C6A-4293-AB7D-9BD007B34045}" srcOrd="0" destOrd="0" presId="urn:microsoft.com/office/officeart/2005/8/layout/lProcess3"/>
    <dgm:cxn modelId="{D3044F0F-B14A-4559-8D31-1C73802977B4}" type="presParOf" srcId="{B3A45B15-42DD-437B-A8B9-8FAE519B47B2}" destId="{EAA98EDE-BC19-42CA-853D-7DCC04A7F8F1}" srcOrd="1" destOrd="0" presId="urn:microsoft.com/office/officeart/2005/8/layout/lProcess3"/>
    <dgm:cxn modelId="{6C90290C-7B01-4667-84F4-897A1B4CB850}" type="presParOf" srcId="{B3A45B15-42DD-437B-A8B9-8FAE519B47B2}" destId="{4E73BB6A-D65A-40B8-A754-F9FFCFEEAE51}" srcOrd="2" destOrd="0" presId="urn:microsoft.com/office/officeart/2005/8/layout/lProcess3"/>
    <dgm:cxn modelId="{C2CAABF2-361F-40A2-AE36-D46D9ECC9613}" type="presParOf" srcId="{B3A45B15-42DD-437B-A8B9-8FAE519B47B2}" destId="{6F472703-DED2-49A8-BB19-1203A9B46DA0}" srcOrd="3" destOrd="0" presId="urn:microsoft.com/office/officeart/2005/8/layout/lProcess3"/>
    <dgm:cxn modelId="{216B85FF-7CBB-46CC-B0FE-D633A3E88364}" type="presParOf" srcId="{B3A45B15-42DD-437B-A8B9-8FAE519B47B2}" destId="{891BAD79-57DE-4409-96E4-553373B25F3F}" srcOrd="4" destOrd="0" presId="urn:microsoft.com/office/officeart/2005/8/layout/lProcess3"/>
    <dgm:cxn modelId="{FAB943A1-F846-4B51-9618-42DBDD8CBC5B}" type="presParOf" srcId="{B3A45B15-42DD-437B-A8B9-8FAE519B47B2}" destId="{A297494E-4D71-46E5-83FB-2A467B723C13}" srcOrd="5" destOrd="0" presId="urn:microsoft.com/office/officeart/2005/8/layout/lProcess3"/>
    <dgm:cxn modelId="{FF2BF814-86AB-4899-AB32-15CE133DA660}" type="presParOf" srcId="{B3A45B15-42DD-437B-A8B9-8FAE519B47B2}" destId="{2199CBA9-75D4-4F4C-85A2-229E76ACB643}" srcOrd="6" destOrd="0" presId="urn:microsoft.com/office/officeart/2005/8/layout/lProcess3"/>
    <dgm:cxn modelId="{E2F1DE14-8486-443B-8765-98340A5AAEAB}" type="presParOf" srcId="{1ED1977C-0BC7-45A5-8A7F-B5E42FE4FFFF}" destId="{BAA2B445-E426-41B3-96DE-9E6E72CDF4E1}" srcOrd="1" destOrd="0" presId="urn:microsoft.com/office/officeart/2005/8/layout/lProcess3"/>
    <dgm:cxn modelId="{4673B88D-57A4-4FAF-98DB-E94EFF185E3A}" type="presParOf" srcId="{1ED1977C-0BC7-45A5-8A7F-B5E42FE4FFFF}" destId="{463CADA9-3762-4746-AD61-7524189D63DF}" srcOrd="2" destOrd="0" presId="urn:microsoft.com/office/officeart/2005/8/layout/lProcess3"/>
    <dgm:cxn modelId="{276F8015-5702-4E40-89C8-9E3DBE2A7818}" type="presParOf" srcId="{463CADA9-3762-4746-AD61-7524189D63DF}" destId="{40E94C48-54AB-40EA-BC10-CEB2F77D84B1}" srcOrd="0" destOrd="0" presId="urn:microsoft.com/office/officeart/2005/8/layout/lProcess3"/>
    <dgm:cxn modelId="{DA92F35A-30AF-483B-879D-406F44EF82D3}" type="presParOf" srcId="{463CADA9-3762-4746-AD61-7524189D63DF}" destId="{A89BE547-7465-4C3C-8C82-E286578D126A}" srcOrd="1" destOrd="0" presId="urn:microsoft.com/office/officeart/2005/8/layout/lProcess3"/>
    <dgm:cxn modelId="{290E5150-1034-4289-8D3B-05E26005DA10}" type="presParOf" srcId="{463CADA9-3762-4746-AD61-7524189D63DF}" destId="{9FF84866-D031-4721-BA08-1249AD46D0EE}" srcOrd="2" destOrd="0" presId="urn:microsoft.com/office/officeart/2005/8/layout/lProcess3"/>
    <dgm:cxn modelId="{6EFAB405-DEE3-47D6-AE89-391C7649C047}" type="presParOf" srcId="{463CADA9-3762-4746-AD61-7524189D63DF}" destId="{495FEE80-C96E-40C6-8BD5-49B5440981F1}" srcOrd="3" destOrd="0" presId="urn:microsoft.com/office/officeart/2005/8/layout/lProcess3"/>
    <dgm:cxn modelId="{2A6E3369-5207-4AF0-9E98-C0F26916F77B}" type="presParOf" srcId="{463CADA9-3762-4746-AD61-7524189D63DF}" destId="{9255938E-9E54-456C-8C77-CA1C57572522}" srcOrd="4" destOrd="0" presId="urn:microsoft.com/office/officeart/2005/8/layout/lProcess3"/>
    <dgm:cxn modelId="{57C347EE-DD15-4AEF-9B9F-9FC21E1910AA}" type="presParOf" srcId="{463CADA9-3762-4746-AD61-7524189D63DF}" destId="{CCDB8179-25D8-45BB-A900-F5A4D245B4CC}" srcOrd="5" destOrd="0" presId="urn:microsoft.com/office/officeart/2005/8/layout/lProcess3"/>
    <dgm:cxn modelId="{CCBBD40A-2D1E-43DF-8770-B5E15C6A9284}" type="presParOf" srcId="{463CADA9-3762-4746-AD61-7524189D63DF}" destId="{37665A8A-52C3-4427-A472-29B97B5A38D3}" srcOrd="6" destOrd="0" presId="urn:microsoft.com/office/officeart/2005/8/layout/lProcess3"/>
    <dgm:cxn modelId="{C860EDE7-5AB5-4A5D-87FA-137FC6D60A82}" type="presParOf" srcId="{1ED1977C-0BC7-45A5-8A7F-B5E42FE4FFFF}" destId="{0F71E2A9-ADF6-4DB3-9579-F02911A53C8E}" srcOrd="3" destOrd="0" presId="urn:microsoft.com/office/officeart/2005/8/layout/lProcess3"/>
    <dgm:cxn modelId="{FDF32CE1-E327-441D-B90A-EBB6A0652D3D}" type="presParOf" srcId="{1ED1977C-0BC7-45A5-8A7F-B5E42FE4FFFF}" destId="{59E5F20C-D43C-4DB3-8CD7-754E180A2628}" srcOrd="4" destOrd="0" presId="urn:microsoft.com/office/officeart/2005/8/layout/lProcess3"/>
    <dgm:cxn modelId="{6C759DA9-4F86-44BF-ABF2-D976689667DA}" type="presParOf" srcId="{59E5F20C-D43C-4DB3-8CD7-754E180A2628}" destId="{23FF6840-CD9D-48DB-A8F2-8AF186F807B1}" srcOrd="0" destOrd="0" presId="urn:microsoft.com/office/officeart/2005/8/layout/lProcess3"/>
    <dgm:cxn modelId="{DD6C3574-D6A3-4980-9421-7575D0FD2869}" type="presParOf" srcId="{59E5F20C-D43C-4DB3-8CD7-754E180A2628}" destId="{B32213A1-2358-471C-AC73-AC3E30ECA4C7}" srcOrd="1" destOrd="0" presId="urn:microsoft.com/office/officeart/2005/8/layout/lProcess3"/>
    <dgm:cxn modelId="{0AD84153-A230-4833-A5AD-F69F1BF4989E}" type="presParOf" srcId="{59E5F20C-D43C-4DB3-8CD7-754E180A2628}" destId="{E01AC24B-13EC-441E-AC2A-1D3B285A37E0}" srcOrd="2" destOrd="0" presId="urn:microsoft.com/office/officeart/2005/8/layout/lProcess3"/>
    <dgm:cxn modelId="{CC6B5F4F-C1B2-4B14-BA01-5FEFF59C6DC9}" type="presParOf" srcId="{59E5F20C-D43C-4DB3-8CD7-754E180A2628}" destId="{ACB5DDF1-F0E7-4A8F-8343-C1EAE3F3142F}" srcOrd="3" destOrd="0" presId="urn:microsoft.com/office/officeart/2005/8/layout/lProcess3"/>
    <dgm:cxn modelId="{F2040A06-F7AE-49E4-8262-B34E4DE9DEB5}" type="presParOf" srcId="{59E5F20C-D43C-4DB3-8CD7-754E180A2628}" destId="{DD8DEF5E-3D16-4D09-8F3D-9CD55D52D0B7}" srcOrd="4" destOrd="0" presId="urn:microsoft.com/office/officeart/2005/8/layout/lProcess3"/>
    <dgm:cxn modelId="{C53DD0E0-1068-45E5-8E42-F139634C9E7E}" type="presParOf" srcId="{59E5F20C-D43C-4DB3-8CD7-754E180A2628}" destId="{C271935C-EE22-4863-BCB4-7EACBCC4C02D}" srcOrd="5" destOrd="0" presId="urn:microsoft.com/office/officeart/2005/8/layout/lProcess3"/>
    <dgm:cxn modelId="{3B6C98A2-9D37-4AA7-8091-554C89CB0896}" type="presParOf" srcId="{59E5F20C-D43C-4DB3-8CD7-754E180A2628}" destId="{B54BC80E-9FE3-41C6-BB42-ED93A104F814}" srcOrd="6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95ABB7-9874-4550-8A02-EC2873D8E837}" type="doc">
      <dgm:prSet loTypeId="urn:diagrams.loki3.com/VaryingWidthList" loCatId="list" qsTypeId="urn:microsoft.com/office/officeart/2005/8/quickstyle/3d3" qsCatId="3D" csTypeId="urn:microsoft.com/office/officeart/2005/8/colors/accent0_3" csCatId="mainScheme" phldr="1"/>
      <dgm:spPr/>
      <dgm:t>
        <a:bodyPr/>
        <a:lstStyle/>
        <a:p>
          <a:endParaRPr lang="en-IN"/>
        </a:p>
      </dgm:t>
    </dgm:pt>
    <dgm:pt modelId="{F686B709-A75C-42ED-9007-C838D71B2B2E}">
      <dgm:prSet custT="1"/>
      <dgm:spPr/>
      <dgm:t>
        <a:bodyPr/>
        <a:lstStyle/>
        <a:p>
          <a:r>
            <a:rPr lang="en-IN" sz="6600" b="0" i="0" dirty="0">
              <a:latin typeface="Aptos" panose="020B0004020202020204" pitchFamily="34" charset="0"/>
            </a:rPr>
            <a:t>Reliance on third-party free tools may limit customization. </a:t>
          </a:r>
          <a:endParaRPr lang="en-IN" sz="6600" dirty="0">
            <a:latin typeface="Aptos" panose="020B0004020202020204" pitchFamily="34" charset="0"/>
          </a:endParaRPr>
        </a:p>
      </dgm:t>
    </dgm:pt>
    <dgm:pt modelId="{324D12C1-9F02-40D9-8A4D-91AAEF09FBA6}" type="parTrans" cxnId="{14DEE6AA-6722-42AF-B039-1869265FAAA0}">
      <dgm:prSet/>
      <dgm:spPr/>
      <dgm:t>
        <a:bodyPr/>
        <a:lstStyle/>
        <a:p>
          <a:endParaRPr lang="en-IN"/>
        </a:p>
      </dgm:t>
    </dgm:pt>
    <dgm:pt modelId="{446E623D-DAD4-43ED-9A1A-51870EED5565}" type="sibTrans" cxnId="{14DEE6AA-6722-42AF-B039-1869265FAAA0}">
      <dgm:prSet/>
      <dgm:spPr/>
      <dgm:t>
        <a:bodyPr/>
        <a:lstStyle/>
        <a:p>
          <a:endParaRPr lang="en-IN"/>
        </a:p>
      </dgm:t>
    </dgm:pt>
    <dgm:pt modelId="{D7526BE5-25F6-4639-9708-93CFB96CE747}">
      <dgm:prSet custT="1"/>
      <dgm:spPr/>
      <dgm:t>
        <a:bodyPr/>
        <a:lstStyle/>
        <a:p>
          <a:r>
            <a:rPr lang="en-IN" sz="6600" b="0" i="0" dirty="0">
              <a:latin typeface="Aptos" panose="020B0004020202020204" pitchFamily="34" charset="0"/>
            </a:rPr>
            <a:t>Internet connectivity required for most features.</a:t>
          </a:r>
          <a:endParaRPr lang="en-IN" sz="6600" dirty="0">
            <a:latin typeface="Aptos" panose="020B0004020202020204" pitchFamily="34" charset="0"/>
          </a:endParaRPr>
        </a:p>
      </dgm:t>
    </dgm:pt>
    <dgm:pt modelId="{024250D3-0FAC-4209-A9E1-444E0C12CEA1}" type="parTrans" cxnId="{BC125479-97DF-43CE-ABCA-8F3329B2C659}">
      <dgm:prSet/>
      <dgm:spPr/>
      <dgm:t>
        <a:bodyPr/>
        <a:lstStyle/>
        <a:p>
          <a:endParaRPr lang="en-IN"/>
        </a:p>
      </dgm:t>
    </dgm:pt>
    <dgm:pt modelId="{D29CD6C2-2C29-4F84-A151-EFBC94744B98}" type="sibTrans" cxnId="{BC125479-97DF-43CE-ABCA-8F3329B2C659}">
      <dgm:prSet/>
      <dgm:spPr/>
      <dgm:t>
        <a:bodyPr/>
        <a:lstStyle/>
        <a:p>
          <a:endParaRPr lang="en-IN"/>
        </a:p>
      </dgm:t>
    </dgm:pt>
    <dgm:pt modelId="{B61D2913-CA0D-4F61-A925-66D1F378BE72}">
      <dgm:prSet custT="1"/>
      <dgm:spPr/>
      <dgm:t>
        <a:bodyPr/>
        <a:lstStyle/>
        <a:p>
          <a:r>
            <a:rPr lang="en-IN" sz="6600" b="0" i="0" dirty="0">
              <a:latin typeface="Aptos" panose="020B0004020202020204" pitchFamily="34" charset="0"/>
            </a:rPr>
            <a:t>Some advanced AI features may have usage limits on free tiers.</a:t>
          </a:r>
          <a:endParaRPr lang="en-IN" sz="6600" dirty="0">
            <a:latin typeface="Aptos" panose="020B0004020202020204" pitchFamily="34" charset="0"/>
          </a:endParaRPr>
        </a:p>
      </dgm:t>
    </dgm:pt>
    <dgm:pt modelId="{7570D7D6-9889-4A83-A4A9-D095D0C450E6}" type="parTrans" cxnId="{66ABAC3B-971F-4202-BE64-C598588D6E8D}">
      <dgm:prSet/>
      <dgm:spPr/>
      <dgm:t>
        <a:bodyPr/>
        <a:lstStyle/>
        <a:p>
          <a:endParaRPr lang="en-IN"/>
        </a:p>
      </dgm:t>
    </dgm:pt>
    <dgm:pt modelId="{B7A691E9-52B5-4F34-9D81-5CAEFDDE9B43}" type="sibTrans" cxnId="{66ABAC3B-971F-4202-BE64-C598588D6E8D}">
      <dgm:prSet/>
      <dgm:spPr/>
      <dgm:t>
        <a:bodyPr/>
        <a:lstStyle/>
        <a:p>
          <a:endParaRPr lang="en-IN"/>
        </a:p>
      </dgm:t>
    </dgm:pt>
    <dgm:pt modelId="{4BB1D624-5838-4FC3-AB26-5A7B16787BD7}" type="pres">
      <dgm:prSet presAssocID="{BA95ABB7-9874-4550-8A02-EC2873D8E837}" presName="Name0" presStyleCnt="0">
        <dgm:presLayoutVars>
          <dgm:resizeHandles/>
        </dgm:presLayoutVars>
      </dgm:prSet>
      <dgm:spPr/>
    </dgm:pt>
    <dgm:pt modelId="{F0F6CD5D-C066-46E0-B379-72783FEC3BFE}" type="pres">
      <dgm:prSet presAssocID="{F686B709-A75C-42ED-9007-C838D71B2B2E}" presName="text" presStyleLbl="node1" presStyleIdx="0" presStyleCnt="3" custScaleX="114036">
        <dgm:presLayoutVars>
          <dgm:bulletEnabled val="1"/>
        </dgm:presLayoutVars>
      </dgm:prSet>
      <dgm:spPr>
        <a:prstGeom prst="flowChartAlternateProcess">
          <a:avLst/>
        </a:prstGeom>
      </dgm:spPr>
    </dgm:pt>
    <dgm:pt modelId="{BFD08492-FFDF-44D6-8560-A710978FF9CA}" type="pres">
      <dgm:prSet presAssocID="{446E623D-DAD4-43ED-9A1A-51870EED5565}" presName="space" presStyleCnt="0"/>
      <dgm:spPr/>
    </dgm:pt>
    <dgm:pt modelId="{E2528E82-C702-4122-9F6E-BD891828488F}" type="pres">
      <dgm:prSet presAssocID="{D7526BE5-25F6-4639-9708-93CFB96CE747}" presName="text" presStyleLbl="node1" presStyleIdx="1" presStyleCnt="3" custScaleX="135679">
        <dgm:presLayoutVars>
          <dgm:bulletEnabled val="1"/>
        </dgm:presLayoutVars>
      </dgm:prSet>
      <dgm:spPr>
        <a:prstGeom prst="flowChartAlternateProcess">
          <a:avLst/>
        </a:prstGeom>
      </dgm:spPr>
    </dgm:pt>
    <dgm:pt modelId="{A54E6F8C-8704-41EC-8B4A-8C5DE9F04C47}" type="pres">
      <dgm:prSet presAssocID="{D29CD6C2-2C29-4F84-A151-EFBC94744B98}" presName="space" presStyleCnt="0"/>
      <dgm:spPr/>
    </dgm:pt>
    <dgm:pt modelId="{89842A79-1DDA-47A2-B2E2-2FF9AAE39844}" type="pres">
      <dgm:prSet presAssocID="{B61D2913-CA0D-4F61-A925-66D1F378BE72}" presName="text" presStyleLbl="node1" presStyleIdx="2" presStyleCnt="3" custScaleX="101751">
        <dgm:presLayoutVars>
          <dgm:bulletEnabled val="1"/>
        </dgm:presLayoutVars>
      </dgm:prSet>
      <dgm:spPr>
        <a:prstGeom prst="flowChartAlternateProcess">
          <a:avLst/>
        </a:prstGeom>
      </dgm:spPr>
    </dgm:pt>
  </dgm:ptLst>
  <dgm:cxnLst>
    <dgm:cxn modelId="{A72D741A-A5FD-4EA6-9C1D-E44682EEC8E9}" type="presOf" srcId="{F686B709-A75C-42ED-9007-C838D71B2B2E}" destId="{F0F6CD5D-C066-46E0-B379-72783FEC3BFE}" srcOrd="0" destOrd="0" presId="urn:diagrams.loki3.com/VaryingWidthList"/>
    <dgm:cxn modelId="{66ABAC3B-971F-4202-BE64-C598588D6E8D}" srcId="{BA95ABB7-9874-4550-8A02-EC2873D8E837}" destId="{B61D2913-CA0D-4F61-A925-66D1F378BE72}" srcOrd="2" destOrd="0" parTransId="{7570D7D6-9889-4A83-A4A9-D095D0C450E6}" sibTransId="{B7A691E9-52B5-4F34-9D81-5CAEFDDE9B43}"/>
    <dgm:cxn modelId="{5DB8F13C-E7F8-4170-928C-00F38C7B6AF2}" type="presOf" srcId="{BA95ABB7-9874-4550-8A02-EC2873D8E837}" destId="{4BB1D624-5838-4FC3-AB26-5A7B16787BD7}" srcOrd="0" destOrd="0" presId="urn:diagrams.loki3.com/VaryingWidthList"/>
    <dgm:cxn modelId="{ECDF173F-B793-43D3-B73E-E3A4369E080F}" type="presOf" srcId="{D7526BE5-25F6-4639-9708-93CFB96CE747}" destId="{E2528E82-C702-4122-9F6E-BD891828488F}" srcOrd="0" destOrd="0" presId="urn:diagrams.loki3.com/VaryingWidthList"/>
    <dgm:cxn modelId="{6470FA69-FCCF-4BCC-A946-6299549DECD8}" type="presOf" srcId="{B61D2913-CA0D-4F61-A925-66D1F378BE72}" destId="{89842A79-1DDA-47A2-B2E2-2FF9AAE39844}" srcOrd="0" destOrd="0" presId="urn:diagrams.loki3.com/VaryingWidthList"/>
    <dgm:cxn modelId="{BC125479-97DF-43CE-ABCA-8F3329B2C659}" srcId="{BA95ABB7-9874-4550-8A02-EC2873D8E837}" destId="{D7526BE5-25F6-4639-9708-93CFB96CE747}" srcOrd="1" destOrd="0" parTransId="{024250D3-0FAC-4209-A9E1-444E0C12CEA1}" sibTransId="{D29CD6C2-2C29-4F84-A151-EFBC94744B98}"/>
    <dgm:cxn modelId="{14DEE6AA-6722-42AF-B039-1869265FAAA0}" srcId="{BA95ABB7-9874-4550-8A02-EC2873D8E837}" destId="{F686B709-A75C-42ED-9007-C838D71B2B2E}" srcOrd="0" destOrd="0" parTransId="{324D12C1-9F02-40D9-8A4D-91AAEF09FBA6}" sibTransId="{446E623D-DAD4-43ED-9A1A-51870EED5565}"/>
    <dgm:cxn modelId="{384C97A1-34B3-4F7B-9692-D72E7F4C4225}" type="presParOf" srcId="{4BB1D624-5838-4FC3-AB26-5A7B16787BD7}" destId="{F0F6CD5D-C066-46E0-B379-72783FEC3BFE}" srcOrd="0" destOrd="0" presId="urn:diagrams.loki3.com/VaryingWidthList"/>
    <dgm:cxn modelId="{AF287931-8A51-45E3-BB78-3EE63C3057A8}" type="presParOf" srcId="{4BB1D624-5838-4FC3-AB26-5A7B16787BD7}" destId="{BFD08492-FFDF-44D6-8560-A710978FF9CA}" srcOrd="1" destOrd="0" presId="urn:diagrams.loki3.com/VaryingWidthList"/>
    <dgm:cxn modelId="{A7CDBAB5-674B-4F09-B724-627CE2BA3DE9}" type="presParOf" srcId="{4BB1D624-5838-4FC3-AB26-5A7B16787BD7}" destId="{E2528E82-C702-4122-9F6E-BD891828488F}" srcOrd="2" destOrd="0" presId="urn:diagrams.loki3.com/VaryingWidthList"/>
    <dgm:cxn modelId="{E1B16055-1CA3-4185-BE81-6BB3C39C02A6}" type="presParOf" srcId="{4BB1D624-5838-4FC3-AB26-5A7B16787BD7}" destId="{A54E6F8C-8704-41EC-8B4A-8C5DE9F04C47}" srcOrd="3" destOrd="0" presId="urn:diagrams.loki3.com/VaryingWidthList"/>
    <dgm:cxn modelId="{38C2C8DC-7311-4C9F-A6C0-2226961C1D51}" type="presParOf" srcId="{4BB1D624-5838-4FC3-AB26-5A7B16787BD7}" destId="{89842A79-1DDA-47A2-B2E2-2FF9AAE39844}" srcOrd="4" destOrd="0" presId="urn:diagrams.loki3.com/VaryingWidth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4892B6-4C6A-4293-AB7D-9BD007B34045}">
      <dsp:nvSpPr>
        <dsp:cNvPr id="0" name=""/>
        <dsp:cNvSpPr/>
      </dsp:nvSpPr>
      <dsp:spPr>
        <a:xfrm>
          <a:off x="10535" y="3425935"/>
          <a:ext cx="5404840" cy="216193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dirty="0">
              <a:latin typeface="Lucida Bright" panose="02040602050505020304" pitchFamily="18" charset="0"/>
            </a:rPr>
            <a:t>Initial Setup</a:t>
          </a:r>
        </a:p>
      </dsp:txBody>
      <dsp:txXfrm>
        <a:off x="1091503" y="3425935"/>
        <a:ext cx="3242904" cy="2161936"/>
      </dsp:txXfrm>
    </dsp:sp>
    <dsp:sp modelId="{4E73BB6A-D65A-40B8-A754-F9FFCFEEAE51}">
      <dsp:nvSpPr>
        <dsp:cNvPr id="0" name=""/>
        <dsp:cNvSpPr/>
      </dsp:nvSpPr>
      <dsp:spPr>
        <a:xfrm>
          <a:off x="4712746" y="3609700"/>
          <a:ext cx="4486017" cy="179440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0" i="0" kern="1200" dirty="0">
              <a:latin typeface="Lucida Bright" panose="02040602050505020304" pitchFamily="18" charset="0"/>
            </a:rPr>
            <a:t>Sign Up &amp; Profile Creation Resume </a:t>
          </a:r>
          <a:endParaRPr lang="en-IN" sz="2800" kern="1200" dirty="0">
            <a:latin typeface="Lucida Bright" panose="02040602050505020304" pitchFamily="18" charset="0"/>
          </a:endParaRPr>
        </a:p>
      </dsp:txBody>
      <dsp:txXfrm>
        <a:off x="5609950" y="3609700"/>
        <a:ext cx="2691610" cy="1794407"/>
      </dsp:txXfrm>
    </dsp:sp>
    <dsp:sp modelId="{891BAD79-57DE-4409-96E4-553373B25F3F}">
      <dsp:nvSpPr>
        <dsp:cNvPr id="0" name=""/>
        <dsp:cNvSpPr/>
      </dsp:nvSpPr>
      <dsp:spPr>
        <a:xfrm>
          <a:off x="8570721" y="3609700"/>
          <a:ext cx="4486017" cy="179440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0" i="0" kern="1200" dirty="0">
              <a:latin typeface="Lucida Bright" panose="02040602050505020304" pitchFamily="18" charset="0"/>
            </a:rPr>
            <a:t>Upload &amp; Skill Assessment AI </a:t>
          </a:r>
          <a:endParaRPr lang="en-IN" sz="2800" kern="1200" dirty="0">
            <a:latin typeface="Lucida Bright" panose="02040602050505020304" pitchFamily="18" charset="0"/>
          </a:endParaRPr>
        </a:p>
      </dsp:txBody>
      <dsp:txXfrm>
        <a:off x="9467925" y="3609700"/>
        <a:ext cx="2691610" cy="1794407"/>
      </dsp:txXfrm>
    </dsp:sp>
    <dsp:sp modelId="{2199CBA9-75D4-4F4C-85A2-229E76ACB643}">
      <dsp:nvSpPr>
        <dsp:cNvPr id="0" name=""/>
        <dsp:cNvSpPr/>
      </dsp:nvSpPr>
      <dsp:spPr>
        <a:xfrm>
          <a:off x="12428697" y="3609700"/>
          <a:ext cx="4486017" cy="179440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0" i="0" kern="1200" dirty="0">
              <a:latin typeface="Lucida Bright" panose="02040602050505020304" pitchFamily="18" charset="0"/>
            </a:rPr>
            <a:t>Career Path Generation Skill Gap </a:t>
          </a:r>
          <a:endParaRPr lang="en-IN" sz="2800" kern="1200" dirty="0">
            <a:latin typeface="Lucida Bright" panose="02040602050505020304" pitchFamily="18" charset="0"/>
          </a:endParaRPr>
        </a:p>
      </dsp:txBody>
      <dsp:txXfrm>
        <a:off x="13325901" y="3609700"/>
        <a:ext cx="2691610" cy="1794407"/>
      </dsp:txXfrm>
    </dsp:sp>
    <dsp:sp modelId="{40E94C48-54AB-40EA-BC10-CEB2F77D84B1}">
      <dsp:nvSpPr>
        <dsp:cNvPr id="0" name=""/>
        <dsp:cNvSpPr/>
      </dsp:nvSpPr>
      <dsp:spPr>
        <a:xfrm>
          <a:off x="10535" y="5890542"/>
          <a:ext cx="5404840" cy="216193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kern="1200" dirty="0">
              <a:latin typeface="Lucida Bright" panose="02040602050505020304" pitchFamily="18" charset="0"/>
            </a:rPr>
            <a:t>Core Process</a:t>
          </a:r>
        </a:p>
      </dsp:txBody>
      <dsp:txXfrm>
        <a:off x="1091503" y="5890542"/>
        <a:ext cx="3242904" cy="2161936"/>
      </dsp:txXfrm>
    </dsp:sp>
    <dsp:sp modelId="{9FF84866-D031-4721-BA08-1249AD46D0EE}">
      <dsp:nvSpPr>
        <dsp:cNvPr id="0" name=""/>
        <dsp:cNvSpPr/>
      </dsp:nvSpPr>
      <dsp:spPr>
        <a:xfrm>
          <a:off x="4712746" y="6074307"/>
          <a:ext cx="4486017" cy="179440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0" i="0" kern="1200" dirty="0">
              <a:latin typeface="Lucida Bright" panose="02040602050505020304" pitchFamily="18" charset="0"/>
            </a:rPr>
            <a:t>Analysis &amp; Upskilling </a:t>
          </a:r>
          <a:endParaRPr lang="en-IN" sz="2800" kern="1200" dirty="0">
            <a:latin typeface="Lucida Bright" panose="02040602050505020304" pitchFamily="18" charset="0"/>
          </a:endParaRPr>
        </a:p>
      </dsp:txBody>
      <dsp:txXfrm>
        <a:off x="5609950" y="6074307"/>
        <a:ext cx="2691610" cy="1794407"/>
      </dsp:txXfrm>
    </dsp:sp>
    <dsp:sp modelId="{9255938E-9E54-456C-8C77-CA1C57572522}">
      <dsp:nvSpPr>
        <dsp:cNvPr id="0" name=""/>
        <dsp:cNvSpPr/>
      </dsp:nvSpPr>
      <dsp:spPr>
        <a:xfrm>
          <a:off x="8570721" y="6074307"/>
          <a:ext cx="4486017" cy="179440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0" i="0" kern="1200" dirty="0">
              <a:latin typeface="Lucida Bright" panose="02040602050505020304" pitchFamily="18" charset="0"/>
            </a:rPr>
            <a:t>Recommendations Job/Internship </a:t>
          </a:r>
          <a:endParaRPr lang="en-IN" sz="2800" kern="1200" dirty="0">
            <a:latin typeface="Lucida Bright" panose="02040602050505020304" pitchFamily="18" charset="0"/>
          </a:endParaRPr>
        </a:p>
      </dsp:txBody>
      <dsp:txXfrm>
        <a:off x="9467925" y="6074307"/>
        <a:ext cx="2691610" cy="1794407"/>
      </dsp:txXfrm>
    </dsp:sp>
    <dsp:sp modelId="{37665A8A-52C3-4427-A472-29B97B5A38D3}">
      <dsp:nvSpPr>
        <dsp:cNvPr id="0" name=""/>
        <dsp:cNvSpPr/>
      </dsp:nvSpPr>
      <dsp:spPr>
        <a:xfrm>
          <a:off x="12428697" y="6074307"/>
          <a:ext cx="4486017" cy="179440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0" i="0" kern="1200" dirty="0">
              <a:latin typeface="Lucida Bright" panose="02040602050505020304" pitchFamily="18" charset="0"/>
            </a:rPr>
            <a:t>Matching &amp; Application Kit </a:t>
          </a:r>
          <a:endParaRPr lang="en-IN" sz="2800" kern="1200" dirty="0">
            <a:latin typeface="Lucida Bright" panose="02040602050505020304" pitchFamily="18" charset="0"/>
          </a:endParaRPr>
        </a:p>
      </dsp:txBody>
      <dsp:txXfrm>
        <a:off x="13325901" y="6074307"/>
        <a:ext cx="2691610" cy="1794407"/>
      </dsp:txXfrm>
    </dsp:sp>
    <dsp:sp modelId="{23FF6840-CD9D-48DB-A8F2-8AF186F807B1}">
      <dsp:nvSpPr>
        <dsp:cNvPr id="0" name=""/>
        <dsp:cNvSpPr/>
      </dsp:nvSpPr>
      <dsp:spPr>
        <a:xfrm>
          <a:off x="10535" y="8355150"/>
          <a:ext cx="5404840" cy="216193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1" i="0" kern="1200">
              <a:latin typeface="Lucida Bright" panose="02040602050505020304" pitchFamily="18" charset="0"/>
            </a:rPr>
            <a:t>Advancement and Growth</a:t>
          </a:r>
          <a:endParaRPr lang="en-IN" sz="2800" b="1" kern="1200" dirty="0">
            <a:latin typeface="Lucida Bright" panose="02040602050505020304" pitchFamily="18" charset="0"/>
          </a:endParaRPr>
        </a:p>
      </dsp:txBody>
      <dsp:txXfrm>
        <a:off x="1091503" y="8355150"/>
        <a:ext cx="3242904" cy="2161936"/>
      </dsp:txXfrm>
    </dsp:sp>
    <dsp:sp modelId="{E01AC24B-13EC-441E-AC2A-1D3B285A37E0}">
      <dsp:nvSpPr>
        <dsp:cNvPr id="0" name=""/>
        <dsp:cNvSpPr/>
      </dsp:nvSpPr>
      <dsp:spPr>
        <a:xfrm>
          <a:off x="4712746" y="8538914"/>
          <a:ext cx="4486017" cy="179440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0" i="0" kern="1200" dirty="0">
              <a:latin typeface="Lucida Bright" panose="02040602050505020304" pitchFamily="18" charset="0"/>
            </a:rPr>
            <a:t>Generation Mock Interview &amp; </a:t>
          </a:r>
          <a:endParaRPr lang="en-IN" sz="2800" kern="1200" dirty="0">
            <a:latin typeface="Lucida Bright" panose="02040602050505020304" pitchFamily="18" charset="0"/>
          </a:endParaRPr>
        </a:p>
      </dsp:txBody>
      <dsp:txXfrm>
        <a:off x="5609950" y="8538914"/>
        <a:ext cx="2691610" cy="1794407"/>
      </dsp:txXfrm>
    </dsp:sp>
    <dsp:sp modelId="{DD8DEF5E-3D16-4D09-8F3D-9CD55D52D0B7}">
      <dsp:nvSpPr>
        <dsp:cNvPr id="0" name=""/>
        <dsp:cNvSpPr/>
      </dsp:nvSpPr>
      <dsp:spPr>
        <a:xfrm>
          <a:off x="8570721" y="8538914"/>
          <a:ext cx="4486017" cy="179440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0" i="0" kern="1200" dirty="0">
              <a:latin typeface="Lucida Bright" panose="02040602050505020304" pitchFamily="18" charset="0"/>
            </a:rPr>
            <a:t>Feedback Mentorship &amp; Networking </a:t>
          </a:r>
          <a:endParaRPr lang="en-IN" sz="2800" kern="1200" dirty="0">
            <a:latin typeface="Lucida Bright" panose="02040602050505020304" pitchFamily="18" charset="0"/>
          </a:endParaRPr>
        </a:p>
      </dsp:txBody>
      <dsp:txXfrm>
        <a:off x="9467925" y="8538914"/>
        <a:ext cx="2691610" cy="1794407"/>
      </dsp:txXfrm>
    </dsp:sp>
    <dsp:sp modelId="{B54BC80E-9FE3-41C6-BB42-ED93A104F814}">
      <dsp:nvSpPr>
        <dsp:cNvPr id="0" name=""/>
        <dsp:cNvSpPr/>
      </dsp:nvSpPr>
      <dsp:spPr>
        <a:xfrm>
          <a:off x="12428697" y="8538914"/>
          <a:ext cx="4486017" cy="1794407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b="0" i="0" kern="1200" dirty="0">
              <a:latin typeface="Lucida Bright" panose="02040602050505020304" pitchFamily="18" charset="0"/>
            </a:rPr>
            <a:t>Progress Tracking &amp; Analytics</a:t>
          </a:r>
          <a:endParaRPr lang="en-IN" sz="2800" kern="1200" dirty="0">
            <a:latin typeface="Lucida Bright" panose="02040602050505020304" pitchFamily="18" charset="0"/>
          </a:endParaRPr>
        </a:p>
      </dsp:txBody>
      <dsp:txXfrm>
        <a:off x="13325901" y="8538914"/>
        <a:ext cx="2691610" cy="17944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F6CD5D-C066-46E0-B379-72783FEC3BFE}">
      <dsp:nvSpPr>
        <dsp:cNvPr id="0" name=""/>
        <dsp:cNvSpPr/>
      </dsp:nvSpPr>
      <dsp:spPr>
        <a:xfrm>
          <a:off x="0" y="6923"/>
          <a:ext cx="16406899" cy="2283602"/>
        </a:xfrm>
        <a:prstGeom prst="flowChartAlternateProcess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6600" b="0" i="0" kern="1200" dirty="0">
              <a:latin typeface="Aptos" panose="020B0004020202020204" pitchFamily="34" charset="0"/>
            </a:rPr>
            <a:t>Reliance on third-party free tools may limit customization. </a:t>
          </a:r>
          <a:endParaRPr lang="en-IN" sz="6600" kern="1200" dirty="0">
            <a:latin typeface="Aptos" panose="020B0004020202020204" pitchFamily="34" charset="0"/>
          </a:endParaRPr>
        </a:p>
      </dsp:txBody>
      <dsp:txXfrm>
        <a:off x="111474" y="118397"/>
        <a:ext cx="16183951" cy="2060654"/>
      </dsp:txXfrm>
    </dsp:sp>
    <dsp:sp modelId="{E2528E82-C702-4122-9F6E-BD891828488F}">
      <dsp:nvSpPr>
        <dsp:cNvPr id="0" name=""/>
        <dsp:cNvSpPr/>
      </dsp:nvSpPr>
      <dsp:spPr>
        <a:xfrm>
          <a:off x="0" y="2404706"/>
          <a:ext cx="16406899" cy="2283602"/>
        </a:xfrm>
        <a:prstGeom prst="flowChartAlternateProcess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6600" b="0" i="0" kern="1200" dirty="0">
              <a:latin typeface="Aptos" panose="020B0004020202020204" pitchFamily="34" charset="0"/>
            </a:rPr>
            <a:t>Internet connectivity required for most features.</a:t>
          </a:r>
          <a:endParaRPr lang="en-IN" sz="6600" kern="1200" dirty="0">
            <a:latin typeface="Aptos" panose="020B0004020202020204" pitchFamily="34" charset="0"/>
          </a:endParaRPr>
        </a:p>
      </dsp:txBody>
      <dsp:txXfrm>
        <a:off x="111474" y="2516180"/>
        <a:ext cx="16183951" cy="2060654"/>
      </dsp:txXfrm>
    </dsp:sp>
    <dsp:sp modelId="{89842A79-1DDA-47A2-B2E2-2FF9AAE39844}">
      <dsp:nvSpPr>
        <dsp:cNvPr id="0" name=""/>
        <dsp:cNvSpPr/>
      </dsp:nvSpPr>
      <dsp:spPr>
        <a:xfrm>
          <a:off x="0" y="4802488"/>
          <a:ext cx="16406899" cy="2283602"/>
        </a:xfrm>
        <a:prstGeom prst="flowChartAlternateProcess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6600" b="0" i="0" kern="1200" dirty="0">
              <a:latin typeface="Aptos" panose="020B0004020202020204" pitchFamily="34" charset="0"/>
            </a:rPr>
            <a:t>Some advanced AI features may have usage limits on free tiers.</a:t>
          </a:r>
          <a:endParaRPr lang="en-IN" sz="6600" kern="1200" dirty="0">
            <a:latin typeface="Aptos" panose="020B0004020202020204" pitchFamily="34" charset="0"/>
          </a:endParaRPr>
        </a:p>
      </dsp:txBody>
      <dsp:txXfrm>
        <a:off x="111474" y="4913962"/>
        <a:ext cx="16183951" cy="20606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VaryingWidthList">
  <dgm:title val="Varying Width List"/>
  <dgm:desc val="Use for emphasizing items of different weights.  Good for large amounts of Level 1 text.  The width of each shape is independently determined based on its text."/>
  <dgm:catLst>
    <dgm:cat type="list" pri="4160"/>
    <dgm:cat type="officeonline" pri="5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text" val="20"/>
      <dgm:constr type="h" for="ch" forName="text" refType="h"/>
      <dgm:constr type="primFontSz" for="ch" forName="text" op="equ" val="65"/>
      <dgm:constr type="h" for="ch" forName="space" refType="h" fact="0.05"/>
    </dgm:constrLst>
    <dgm:forEach name="Name1" axis="ch" ptType="node">
      <dgm:layoutNode name="text" styleLbl="node1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tMarg" refType="primFontSz" fact="0.2"/>
          <dgm:constr type="bMarg" refType="primFontSz" fact="0.2"/>
          <dgm:constr type="lMarg" refType="primFontSz" fact="0.2"/>
          <dgm:constr type="rMarg" refType="primFontSz" fact="0.2"/>
        </dgm:constrLst>
        <dgm:ruleLst>
          <dgm:rule type="w" val="INF" fact="NaN" max="NaN"/>
          <dgm:rule type="primFontSz" val="5" fact="NaN" max="NaN"/>
        </dgm:ruleLst>
      </dgm:layoutNode>
      <dgm:choose name="Name2">
        <dgm:if name="Name3" axis="par ch" ptType="doc node" func="cnt" op="gte" val="2">
          <dgm:forEach name="Name4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if>
        <dgm:else name="Name5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4.gif"/><Relationship Id="rId10" Type="http://schemas.openxmlformats.org/officeDocument/2006/relationships/image" Target="../media/image11.png"/><Relationship Id="rId4" Type="http://schemas.openxmlformats.org/officeDocument/2006/relationships/image" Target="../media/image1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6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1.xml"/><Relationship Id="rId5" Type="http://schemas.openxmlformats.org/officeDocument/2006/relationships/image" Target="../media/image4.gif"/><Relationship Id="rId10" Type="http://schemas.microsoft.com/office/2007/relationships/diagramDrawing" Target="../diagrams/drawing1.xml"/><Relationship Id="rId4" Type="http://schemas.openxmlformats.org/officeDocument/2006/relationships/image" Target="../media/image1.png"/><Relationship Id="rId9" Type="http://schemas.openxmlformats.org/officeDocument/2006/relationships/diagramColors" Target="../diagrams/colors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3475307" y="195675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848086" y="153663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55018" y="2476508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1" i="0" strike="noStrike" cap="none" dirty="0">
                <a:solidFill>
                  <a:srgbClr val="009CFF"/>
                </a:solidFill>
                <a:latin typeface="Roboto Serif 20pt" pitchFamily="2" charset="0"/>
                <a:cs typeface="Roboto Serif 20pt" pitchFamily="2" charset="0"/>
                <a:sym typeface="Arial"/>
              </a:rPr>
              <a:t>HackOrbit</a:t>
            </a:r>
            <a:r>
              <a:rPr lang="en-US" b="1" dirty="0">
                <a:latin typeface="Roboto Serif 20pt" pitchFamily="2" charset="0"/>
                <a:cs typeface="Roboto Serif 20pt" pitchFamily="2" charset="0"/>
              </a:rPr>
              <a:t>   </a:t>
            </a:r>
            <a:r>
              <a:rPr lang="en-US" sz="9605" b="1" i="0" u="none" strike="noStrike" cap="none" dirty="0">
                <a:solidFill>
                  <a:srgbClr val="009CFF"/>
                </a:solidFill>
                <a:latin typeface="Roboto Serif 20pt" pitchFamily="2" charset="0"/>
                <a:cs typeface="Roboto Serif 20pt" pitchFamily="2" charset="0"/>
                <a:sym typeface="Arial"/>
              </a:rPr>
              <a:t>2025</a:t>
            </a:r>
            <a:endParaRPr b="1" dirty="0">
              <a:latin typeface="Roboto Serif 20pt" pitchFamily="2" charset="0"/>
              <a:cs typeface="Roboto Serif 20pt" pitchFamily="2" charset="0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5217552" y="6633218"/>
            <a:ext cx="7555145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 dirty="0">
                <a:solidFill>
                  <a:srgbClr val="D9D9D9"/>
                </a:solidFill>
                <a:latin typeface="Arial"/>
                <a:ea typeface="Arial"/>
                <a:cs typeface="Arial"/>
                <a:sym typeface="Arial"/>
              </a:rPr>
              <a:t>Tech Heroes </a:t>
            </a:r>
            <a:endParaRPr sz="8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533251" y="-4518890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r>
              <a:rPr lang="en-IN"/>
              <a:t>AI &amp; Machine Learning</a:t>
            </a:r>
            <a:endParaRPr lang="en-IN" dirty="0"/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109584" y="3760540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1221714" y="-2199545"/>
            <a:ext cx="14700601" cy="282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 sz="4000" dirty="0"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AA20A733-152E-A71B-4F87-DEB2F6F10EF1}"/>
              </a:ext>
            </a:extLst>
          </p:cNvPr>
          <p:cNvSpPr txBox="1">
            <a:spLocks/>
          </p:cNvSpPr>
          <p:nvPr/>
        </p:nvSpPr>
        <p:spPr>
          <a:xfrm>
            <a:off x="6193292" y="-1414339"/>
            <a:ext cx="5693908" cy="6754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IN" sz="4300" spc="-155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 &amp; Machine Learning</a:t>
            </a:r>
            <a:endParaRPr lang="en-IN" sz="43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0" name="object 4">
            <a:extLst>
              <a:ext uri="{FF2B5EF4-FFF2-40B4-BE49-F238E27FC236}">
                <a16:creationId xmlns:a16="http://schemas.microsoft.com/office/drawing/2014/main" id="{AED37EF7-54DD-FC1E-C6CE-FF8693EB4E6A}"/>
              </a:ext>
            </a:extLst>
          </p:cNvPr>
          <p:cNvGrpSpPr/>
          <p:nvPr/>
        </p:nvGrpSpPr>
        <p:grpSpPr>
          <a:xfrm>
            <a:off x="906518" y="4363473"/>
            <a:ext cx="1068927" cy="1018784"/>
            <a:chOff x="4506340" y="2801492"/>
            <a:chExt cx="586105" cy="586105"/>
          </a:xfrm>
        </p:grpSpPr>
        <p:sp>
          <p:nvSpPr>
            <p:cNvPr id="31" name="object 5">
              <a:extLst>
                <a:ext uri="{FF2B5EF4-FFF2-40B4-BE49-F238E27FC236}">
                  <a16:creationId xmlns:a16="http://schemas.microsoft.com/office/drawing/2014/main" id="{C0507E1C-288B-CB1D-D310-9D475023A848}"/>
                </a:ext>
              </a:extLst>
            </p:cNvPr>
            <p:cNvSpPr/>
            <p:nvPr/>
          </p:nvSpPr>
          <p:spPr>
            <a:xfrm>
              <a:off x="4521580" y="2816732"/>
              <a:ext cx="555625" cy="555625"/>
            </a:xfrm>
            <a:custGeom>
              <a:avLst/>
              <a:gdLst/>
              <a:ahLst/>
              <a:cxnLst/>
              <a:rect l="l" t="t" r="r" b="b"/>
              <a:pathLst>
                <a:path w="555625" h="555625">
                  <a:moveTo>
                    <a:pt x="277749" y="0"/>
                  </a:moveTo>
                  <a:lnTo>
                    <a:pt x="232691" y="3634"/>
                  </a:lnTo>
                  <a:lnTo>
                    <a:pt x="189951" y="14157"/>
                  </a:lnTo>
                  <a:lnTo>
                    <a:pt x="150098" y="30998"/>
                  </a:lnTo>
                  <a:lnTo>
                    <a:pt x="113705" y="53583"/>
                  </a:lnTo>
                  <a:lnTo>
                    <a:pt x="81343" y="81343"/>
                  </a:lnTo>
                  <a:lnTo>
                    <a:pt x="53583" y="113705"/>
                  </a:lnTo>
                  <a:lnTo>
                    <a:pt x="30998" y="150098"/>
                  </a:lnTo>
                  <a:lnTo>
                    <a:pt x="14157" y="189951"/>
                  </a:lnTo>
                  <a:lnTo>
                    <a:pt x="3634" y="232691"/>
                  </a:lnTo>
                  <a:lnTo>
                    <a:pt x="0" y="277749"/>
                  </a:lnTo>
                  <a:lnTo>
                    <a:pt x="3634" y="322806"/>
                  </a:lnTo>
                  <a:lnTo>
                    <a:pt x="14157" y="365546"/>
                  </a:lnTo>
                  <a:lnTo>
                    <a:pt x="30998" y="405399"/>
                  </a:lnTo>
                  <a:lnTo>
                    <a:pt x="53583" y="441792"/>
                  </a:lnTo>
                  <a:lnTo>
                    <a:pt x="81343" y="474154"/>
                  </a:lnTo>
                  <a:lnTo>
                    <a:pt x="113705" y="501914"/>
                  </a:lnTo>
                  <a:lnTo>
                    <a:pt x="150098" y="524499"/>
                  </a:lnTo>
                  <a:lnTo>
                    <a:pt x="189951" y="541340"/>
                  </a:lnTo>
                  <a:lnTo>
                    <a:pt x="232691" y="551863"/>
                  </a:lnTo>
                  <a:lnTo>
                    <a:pt x="277749" y="555497"/>
                  </a:lnTo>
                  <a:lnTo>
                    <a:pt x="327642" y="551023"/>
                  </a:lnTo>
                  <a:lnTo>
                    <a:pt x="374605" y="538123"/>
                  </a:lnTo>
                  <a:lnTo>
                    <a:pt x="417853" y="517581"/>
                  </a:lnTo>
                  <a:lnTo>
                    <a:pt x="456601" y="490181"/>
                  </a:lnTo>
                  <a:lnTo>
                    <a:pt x="490065" y="456707"/>
                  </a:lnTo>
                  <a:lnTo>
                    <a:pt x="517459" y="417942"/>
                  </a:lnTo>
                  <a:lnTo>
                    <a:pt x="537997" y="374672"/>
                  </a:lnTo>
                  <a:lnTo>
                    <a:pt x="550896" y="327679"/>
                  </a:lnTo>
                  <a:lnTo>
                    <a:pt x="555371" y="277749"/>
                  </a:lnTo>
                  <a:lnTo>
                    <a:pt x="550896" y="227818"/>
                  </a:lnTo>
                  <a:lnTo>
                    <a:pt x="537997" y="180825"/>
                  </a:lnTo>
                  <a:lnTo>
                    <a:pt x="517459" y="137555"/>
                  </a:lnTo>
                  <a:lnTo>
                    <a:pt x="490065" y="98790"/>
                  </a:lnTo>
                  <a:lnTo>
                    <a:pt x="456601" y="65316"/>
                  </a:lnTo>
                  <a:lnTo>
                    <a:pt x="417853" y="37916"/>
                  </a:lnTo>
                  <a:lnTo>
                    <a:pt x="374605" y="17374"/>
                  </a:lnTo>
                  <a:lnTo>
                    <a:pt x="327642" y="4474"/>
                  </a:lnTo>
                  <a:lnTo>
                    <a:pt x="277749" y="0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32" name="object 6">
              <a:extLst>
                <a:ext uri="{FF2B5EF4-FFF2-40B4-BE49-F238E27FC236}">
                  <a16:creationId xmlns:a16="http://schemas.microsoft.com/office/drawing/2014/main" id="{FF0501D7-BB96-A3A4-FE93-18CC93916EEF}"/>
                </a:ext>
              </a:extLst>
            </p:cNvPr>
            <p:cNvSpPr/>
            <p:nvPr/>
          </p:nvSpPr>
          <p:spPr>
            <a:xfrm>
              <a:off x="4521580" y="2816732"/>
              <a:ext cx="555625" cy="555625"/>
            </a:xfrm>
            <a:custGeom>
              <a:avLst/>
              <a:gdLst/>
              <a:ahLst/>
              <a:cxnLst/>
              <a:rect l="l" t="t" r="r" b="b"/>
              <a:pathLst>
                <a:path w="555625" h="555625">
                  <a:moveTo>
                    <a:pt x="0" y="277749"/>
                  </a:moveTo>
                  <a:lnTo>
                    <a:pt x="3634" y="232691"/>
                  </a:lnTo>
                  <a:lnTo>
                    <a:pt x="14157" y="189951"/>
                  </a:lnTo>
                  <a:lnTo>
                    <a:pt x="30998" y="150098"/>
                  </a:lnTo>
                  <a:lnTo>
                    <a:pt x="53583" y="113705"/>
                  </a:lnTo>
                  <a:lnTo>
                    <a:pt x="81343" y="81343"/>
                  </a:lnTo>
                  <a:lnTo>
                    <a:pt x="113705" y="53583"/>
                  </a:lnTo>
                  <a:lnTo>
                    <a:pt x="150098" y="30998"/>
                  </a:lnTo>
                  <a:lnTo>
                    <a:pt x="189951" y="14157"/>
                  </a:lnTo>
                  <a:lnTo>
                    <a:pt x="232691" y="3634"/>
                  </a:lnTo>
                  <a:lnTo>
                    <a:pt x="277749" y="0"/>
                  </a:lnTo>
                  <a:lnTo>
                    <a:pt x="327642" y="4474"/>
                  </a:lnTo>
                  <a:lnTo>
                    <a:pt x="374605" y="17374"/>
                  </a:lnTo>
                  <a:lnTo>
                    <a:pt x="417853" y="37916"/>
                  </a:lnTo>
                  <a:lnTo>
                    <a:pt x="456601" y="65316"/>
                  </a:lnTo>
                  <a:lnTo>
                    <a:pt x="490065" y="98790"/>
                  </a:lnTo>
                  <a:lnTo>
                    <a:pt x="517459" y="137555"/>
                  </a:lnTo>
                  <a:lnTo>
                    <a:pt x="537997" y="180825"/>
                  </a:lnTo>
                  <a:lnTo>
                    <a:pt x="550896" y="227818"/>
                  </a:lnTo>
                  <a:lnTo>
                    <a:pt x="555371" y="277749"/>
                  </a:lnTo>
                  <a:lnTo>
                    <a:pt x="550896" y="327679"/>
                  </a:lnTo>
                  <a:lnTo>
                    <a:pt x="537997" y="374672"/>
                  </a:lnTo>
                  <a:lnTo>
                    <a:pt x="517459" y="417942"/>
                  </a:lnTo>
                  <a:lnTo>
                    <a:pt x="490065" y="456707"/>
                  </a:lnTo>
                  <a:lnTo>
                    <a:pt x="456601" y="490181"/>
                  </a:lnTo>
                  <a:lnTo>
                    <a:pt x="417853" y="517581"/>
                  </a:lnTo>
                  <a:lnTo>
                    <a:pt x="374605" y="538123"/>
                  </a:lnTo>
                  <a:lnTo>
                    <a:pt x="327642" y="551023"/>
                  </a:lnTo>
                  <a:lnTo>
                    <a:pt x="277749" y="555497"/>
                  </a:lnTo>
                  <a:lnTo>
                    <a:pt x="232691" y="551863"/>
                  </a:lnTo>
                  <a:lnTo>
                    <a:pt x="189951" y="541340"/>
                  </a:lnTo>
                  <a:lnTo>
                    <a:pt x="150098" y="524499"/>
                  </a:lnTo>
                  <a:lnTo>
                    <a:pt x="113705" y="501914"/>
                  </a:lnTo>
                  <a:lnTo>
                    <a:pt x="81343" y="474154"/>
                  </a:lnTo>
                  <a:lnTo>
                    <a:pt x="53583" y="441792"/>
                  </a:lnTo>
                  <a:lnTo>
                    <a:pt x="30998" y="405399"/>
                  </a:lnTo>
                  <a:lnTo>
                    <a:pt x="14157" y="365546"/>
                  </a:lnTo>
                  <a:lnTo>
                    <a:pt x="3634" y="322806"/>
                  </a:lnTo>
                  <a:lnTo>
                    <a:pt x="0" y="277749"/>
                  </a:lnTo>
                  <a:close/>
                </a:path>
              </a:pathLst>
            </a:custGeom>
            <a:ln w="30480">
              <a:solidFill>
                <a:srgbClr val="16FFB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8">
            <a:extLst>
              <a:ext uri="{FF2B5EF4-FFF2-40B4-BE49-F238E27FC236}">
                <a16:creationId xmlns:a16="http://schemas.microsoft.com/office/drawing/2014/main" id="{792BC2C6-C660-26A4-85A2-D5D5704C1706}"/>
              </a:ext>
            </a:extLst>
          </p:cNvPr>
          <p:cNvSpPr txBox="1"/>
          <p:nvPr/>
        </p:nvSpPr>
        <p:spPr>
          <a:xfrm>
            <a:off x="2239592" y="4343848"/>
            <a:ext cx="7060188" cy="167058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dirty="0">
                <a:solidFill>
                  <a:srgbClr val="DFE3E6"/>
                </a:solidFill>
                <a:latin typeface="Trebuchet MS"/>
                <a:cs typeface="Trebuchet MS"/>
              </a:rPr>
              <a:t>Resume</a:t>
            </a:r>
            <a:r>
              <a:rPr sz="2800" b="1" spc="-220" dirty="0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sz="2800" b="1" spc="-10" dirty="0">
                <a:solidFill>
                  <a:srgbClr val="DFE3E6"/>
                </a:solidFill>
                <a:latin typeface="Trebuchet MS"/>
                <a:cs typeface="Trebuchet MS"/>
              </a:rPr>
              <a:t>Rejection</a:t>
            </a:r>
            <a:endParaRPr sz="2800" dirty="0">
              <a:latin typeface="Trebuchet MS"/>
              <a:cs typeface="Trebuchet MS"/>
            </a:endParaRPr>
          </a:p>
          <a:p>
            <a:pPr marL="12700" marR="5080">
              <a:lnSpc>
                <a:spcPct val="135800"/>
              </a:lnSpc>
              <a:spcBef>
                <a:spcPts val="1019"/>
              </a:spcBef>
            </a:pPr>
            <a:r>
              <a:rPr sz="2800" spc="-105" dirty="0">
                <a:solidFill>
                  <a:srgbClr val="FFFFFF"/>
                </a:solidFill>
                <a:latin typeface="Tahoma"/>
                <a:cs typeface="Tahoma"/>
              </a:rPr>
              <a:t>80%</a:t>
            </a:r>
            <a:r>
              <a:rPr sz="28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resumes</a:t>
            </a:r>
            <a:r>
              <a:rPr sz="28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get</a:t>
            </a:r>
            <a:r>
              <a:rPr sz="28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auto-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rejected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before</a:t>
            </a:r>
            <a:r>
              <a:rPr sz="2800" spc="-1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reaching</a:t>
            </a:r>
            <a:r>
              <a:rPr sz="2800" spc="-12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recruiters</a:t>
            </a:r>
            <a:r>
              <a:rPr sz="28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because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8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ATS</a:t>
            </a:r>
            <a:r>
              <a:rPr sz="28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screening</a:t>
            </a:r>
            <a:endParaRPr sz="2800" dirty="0">
              <a:latin typeface="Tahoma"/>
              <a:cs typeface="Tahoma"/>
            </a:endParaRPr>
          </a:p>
        </p:txBody>
      </p:sp>
      <p:grpSp>
        <p:nvGrpSpPr>
          <p:cNvPr id="35" name="object 9">
            <a:extLst>
              <a:ext uri="{FF2B5EF4-FFF2-40B4-BE49-F238E27FC236}">
                <a16:creationId xmlns:a16="http://schemas.microsoft.com/office/drawing/2014/main" id="{031913BE-9842-05AD-2812-53E003F35619}"/>
              </a:ext>
            </a:extLst>
          </p:cNvPr>
          <p:cNvGrpSpPr/>
          <p:nvPr/>
        </p:nvGrpSpPr>
        <p:grpSpPr>
          <a:xfrm>
            <a:off x="9416830" y="4305207"/>
            <a:ext cx="1047331" cy="1043587"/>
            <a:chOff x="9252204" y="2854070"/>
            <a:chExt cx="586105" cy="586105"/>
          </a:xfrm>
        </p:grpSpPr>
        <p:sp>
          <p:nvSpPr>
            <p:cNvPr id="36" name="object 10">
              <a:extLst>
                <a:ext uri="{FF2B5EF4-FFF2-40B4-BE49-F238E27FC236}">
                  <a16:creationId xmlns:a16="http://schemas.microsoft.com/office/drawing/2014/main" id="{F9D21954-6ADB-57BB-22B5-05799BBCF3A9}"/>
                </a:ext>
              </a:extLst>
            </p:cNvPr>
            <p:cNvSpPr/>
            <p:nvPr/>
          </p:nvSpPr>
          <p:spPr>
            <a:xfrm>
              <a:off x="9267444" y="2869310"/>
              <a:ext cx="555625" cy="555625"/>
            </a:xfrm>
            <a:custGeom>
              <a:avLst/>
              <a:gdLst/>
              <a:ahLst/>
              <a:cxnLst/>
              <a:rect l="l" t="t" r="r" b="b"/>
              <a:pathLst>
                <a:path w="555625" h="555625">
                  <a:moveTo>
                    <a:pt x="277749" y="0"/>
                  </a:moveTo>
                  <a:lnTo>
                    <a:pt x="232691" y="3634"/>
                  </a:lnTo>
                  <a:lnTo>
                    <a:pt x="189951" y="14157"/>
                  </a:lnTo>
                  <a:lnTo>
                    <a:pt x="150098" y="30998"/>
                  </a:lnTo>
                  <a:lnTo>
                    <a:pt x="113705" y="53583"/>
                  </a:lnTo>
                  <a:lnTo>
                    <a:pt x="81343" y="81343"/>
                  </a:lnTo>
                  <a:lnTo>
                    <a:pt x="53583" y="113705"/>
                  </a:lnTo>
                  <a:lnTo>
                    <a:pt x="30998" y="150098"/>
                  </a:lnTo>
                  <a:lnTo>
                    <a:pt x="14157" y="189951"/>
                  </a:lnTo>
                  <a:lnTo>
                    <a:pt x="3634" y="232691"/>
                  </a:lnTo>
                  <a:lnTo>
                    <a:pt x="0" y="277749"/>
                  </a:lnTo>
                  <a:lnTo>
                    <a:pt x="4474" y="327642"/>
                  </a:lnTo>
                  <a:lnTo>
                    <a:pt x="17374" y="374605"/>
                  </a:lnTo>
                  <a:lnTo>
                    <a:pt x="37916" y="417853"/>
                  </a:lnTo>
                  <a:lnTo>
                    <a:pt x="65316" y="456601"/>
                  </a:lnTo>
                  <a:lnTo>
                    <a:pt x="98790" y="490065"/>
                  </a:lnTo>
                  <a:lnTo>
                    <a:pt x="137555" y="517459"/>
                  </a:lnTo>
                  <a:lnTo>
                    <a:pt x="180825" y="537997"/>
                  </a:lnTo>
                  <a:lnTo>
                    <a:pt x="227818" y="550896"/>
                  </a:lnTo>
                  <a:lnTo>
                    <a:pt x="277749" y="555371"/>
                  </a:lnTo>
                  <a:lnTo>
                    <a:pt x="327679" y="550896"/>
                  </a:lnTo>
                  <a:lnTo>
                    <a:pt x="374672" y="537997"/>
                  </a:lnTo>
                  <a:lnTo>
                    <a:pt x="417942" y="517459"/>
                  </a:lnTo>
                  <a:lnTo>
                    <a:pt x="456707" y="490065"/>
                  </a:lnTo>
                  <a:lnTo>
                    <a:pt x="490181" y="456601"/>
                  </a:lnTo>
                  <a:lnTo>
                    <a:pt x="517581" y="417853"/>
                  </a:lnTo>
                  <a:lnTo>
                    <a:pt x="538123" y="374605"/>
                  </a:lnTo>
                  <a:lnTo>
                    <a:pt x="551023" y="327642"/>
                  </a:lnTo>
                  <a:lnTo>
                    <a:pt x="555498" y="277749"/>
                  </a:lnTo>
                  <a:lnTo>
                    <a:pt x="551863" y="232691"/>
                  </a:lnTo>
                  <a:lnTo>
                    <a:pt x="541340" y="189951"/>
                  </a:lnTo>
                  <a:lnTo>
                    <a:pt x="524499" y="150098"/>
                  </a:lnTo>
                  <a:lnTo>
                    <a:pt x="501914" y="113705"/>
                  </a:lnTo>
                  <a:lnTo>
                    <a:pt x="474154" y="81343"/>
                  </a:lnTo>
                  <a:lnTo>
                    <a:pt x="441792" y="53583"/>
                  </a:lnTo>
                  <a:lnTo>
                    <a:pt x="405399" y="30998"/>
                  </a:lnTo>
                  <a:lnTo>
                    <a:pt x="365546" y="14157"/>
                  </a:lnTo>
                  <a:lnTo>
                    <a:pt x="322806" y="3634"/>
                  </a:lnTo>
                  <a:lnTo>
                    <a:pt x="277749" y="0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37" name="object 11">
              <a:extLst>
                <a:ext uri="{FF2B5EF4-FFF2-40B4-BE49-F238E27FC236}">
                  <a16:creationId xmlns:a16="http://schemas.microsoft.com/office/drawing/2014/main" id="{F0607952-5727-90A2-04AB-60547F6CC057}"/>
                </a:ext>
              </a:extLst>
            </p:cNvPr>
            <p:cNvSpPr/>
            <p:nvPr/>
          </p:nvSpPr>
          <p:spPr>
            <a:xfrm>
              <a:off x="9267444" y="2869310"/>
              <a:ext cx="555625" cy="555625"/>
            </a:xfrm>
            <a:custGeom>
              <a:avLst/>
              <a:gdLst/>
              <a:ahLst/>
              <a:cxnLst/>
              <a:rect l="l" t="t" r="r" b="b"/>
              <a:pathLst>
                <a:path w="555625" h="555625">
                  <a:moveTo>
                    <a:pt x="0" y="277749"/>
                  </a:moveTo>
                  <a:lnTo>
                    <a:pt x="3634" y="232691"/>
                  </a:lnTo>
                  <a:lnTo>
                    <a:pt x="14157" y="189951"/>
                  </a:lnTo>
                  <a:lnTo>
                    <a:pt x="30998" y="150098"/>
                  </a:lnTo>
                  <a:lnTo>
                    <a:pt x="53583" y="113705"/>
                  </a:lnTo>
                  <a:lnTo>
                    <a:pt x="81343" y="81343"/>
                  </a:lnTo>
                  <a:lnTo>
                    <a:pt x="113705" y="53583"/>
                  </a:lnTo>
                  <a:lnTo>
                    <a:pt x="150098" y="30998"/>
                  </a:lnTo>
                  <a:lnTo>
                    <a:pt x="189951" y="14157"/>
                  </a:lnTo>
                  <a:lnTo>
                    <a:pt x="232691" y="3634"/>
                  </a:lnTo>
                  <a:lnTo>
                    <a:pt x="277749" y="0"/>
                  </a:lnTo>
                  <a:lnTo>
                    <a:pt x="322806" y="3634"/>
                  </a:lnTo>
                  <a:lnTo>
                    <a:pt x="365546" y="14157"/>
                  </a:lnTo>
                  <a:lnTo>
                    <a:pt x="405399" y="30998"/>
                  </a:lnTo>
                  <a:lnTo>
                    <a:pt x="441792" y="53583"/>
                  </a:lnTo>
                  <a:lnTo>
                    <a:pt x="474154" y="81343"/>
                  </a:lnTo>
                  <a:lnTo>
                    <a:pt x="501914" y="113705"/>
                  </a:lnTo>
                  <a:lnTo>
                    <a:pt x="524499" y="150098"/>
                  </a:lnTo>
                  <a:lnTo>
                    <a:pt x="541340" y="189951"/>
                  </a:lnTo>
                  <a:lnTo>
                    <a:pt x="551863" y="232691"/>
                  </a:lnTo>
                  <a:lnTo>
                    <a:pt x="555498" y="277749"/>
                  </a:lnTo>
                  <a:lnTo>
                    <a:pt x="551023" y="327642"/>
                  </a:lnTo>
                  <a:lnTo>
                    <a:pt x="538123" y="374605"/>
                  </a:lnTo>
                  <a:lnTo>
                    <a:pt x="517581" y="417853"/>
                  </a:lnTo>
                  <a:lnTo>
                    <a:pt x="490181" y="456601"/>
                  </a:lnTo>
                  <a:lnTo>
                    <a:pt x="456707" y="490065"/>
                  </a:lnTo>
                  <a:lnTo>
                    <a:pt x="417942" y="517459"/>
                  </a:lnTo>
                  <a:lnTo>
                    <a:pt x="374672" y="537997"/>
                  </a:lnTo>
                  <a:lnTo>
                    <a:pt x="327679" y="550896"/>
                  </a:lnTo>
                  <a:lnTo>
                    <a:pt x="277749" y="555371"/>
                  </a:lnTo>
                  <a:lnTo>
                    <a:pt x="227818" y="550896"/>
                  </a:lnTo>
                  <a:lnTo>
                    <a:pt x="180825" y="537997"/>
                  </a:lnTo>
                  <a:lnTo>
                    <a:pt x="137555" y="517459"/>
                  </a:lnTo>
                  <a:lnTo>
                    <a:pt x="98790" y="490065"/>
                  </a:lnTo>
                  <a:lnTo>
                    <a:pt x="65316" y="456601"/>
                  </a:lnTo>
                  <a:lnTo>
                    <a:pt x="37916" y="417853"/>
                  </a:lnTo>
                  <a:lnTo>
                    <a:pt x="17374" y="374605"/>
                  </a:lnTo>
                  <a:lnTo>
                    <a:pt x="4474" y="327642"/>
                  </a:lnTo>
                  <a:lnTo>
                    <a:pt x="0" y="277749"/>
                  </a:lnTo>
                  <a:close/>
                </a:path>
              </a:pathLst>
            </a:custGeom>
            <a:ln w="30480">
              <a:solidFill>
                <a:srgbClr val="29DDD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9" name="object 13">
            <a:extLst>
              <a:ext uri="{FF2B5EF4-FFF2-40B4-BE49-F238E27FC236}">
                <a16:creationId xmlns:a16="http://schemas.microsoft.com/office/drawing/2014/main" id="{73E85205-A69E-895A-8722-050C9C75CA87}"/>
              </a:ext>
            </a:extLst>
          </p:cNvPr>
          <p:cNvSpPr txBox="1"/>
          <p:nvPr/>
        </p:nvSpPr>
        <p:spPr>
          <a:xfrm>
            <a:off x="10793479" y="4343848"/>
            <a:ext cx="7085652" cy="2168029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1236345">
              <a:lnSpc>
                <a:spcPts val="2700"/>
              </a:lnSpc>
              <a:spcBef>
                <a:spcPts val="85"/>
              </a:spcBef>
            </a:pPr>
            <a:r>
              <a:rPr sz="2800" b="1" dirty="0">
                <a:solidFill>
                  <a:srgbClr val="DFE3E6"/>
                </a:solidFill>
                <a:latin typeface="Trebuchet MS"/>
                <a:cs typeface="Trebuchet MS"/>
              </a:rPr>
              <a:t>Manual</a:t>
            </a:r>
            <a:r>
              <a:rPr sz="2800" b="1" spc="-240" dirty="0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sz="2800" b="1" spc="-10" dirty="0">
                <a:solidFill>
                  <a:srgbClr val="DFE3E6"/>
                </a:solidFill>
                <a:latin typeface="Trebuchet MS"/>
                <a:cs typeface="Trebuchet MS"/>
              </a:rPr>
              <a:t>Outreach</a:t>
            </a:r>
            <a:r>
              <a:rPr sz="2800" b="1" spc="-235" dirty="0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sz="2800" b="1" spc="-25" dirty="0">
                <a:solidFill>
                  <a:srgbClr val="DFE3E6"/>
                </a:solidFill>
                <a:latin typeface="Trebuchet MS"/>
                <a:cs typeface="Trebuchet MS"/>
              </a:rPr>
              <a:t>to </a:t>
            </a:r>
            <a:r>
              <a:rPr sz="2800" b="1" spc="-10" dirty="0">
                <a:solidFill>
                  <a:srgbClr val="DFE3E6"/>
                </a:solidFill>
                <a:latin typeface="Trebuchet MS"/>
                <a:cs typeface="Trebuchet MS"/>
              </a:rPr>
              <a:t>Recruiters</a:t>
            </a:r>
            <a:endParaRPr sz="2800" dirty="0">
              <a:latin typeface="Trebuchet MS"/>
              <a:cs typeface="Trebuchet MS"/>
            </a:endParaRPr>
          </a:p>
          <a:p>
            <a:pPr marL="12700" marR="5080">
              <a:lnSpc>
                <a:spcPct val="133600"/>
              </a:lnSpc>
              <a:spcBef>
                <a:spcPts val="960"/>
              </a:spcBef>
            </a:pPr>
            <a:r>
              <a:rPr sz="2800" spc="95" dirty="0">
                <a:solidFill>
                  <a:srgbClr val="FFFFFF"/>
                </a:solidFill>
                <a:latin typeface="Tahoma"/>
                <a:cs typeface="Tahoma"/>
              </a:rPr>
              <a:t>Job</a:t>
            </a:r>
            <a:r>
              <a:rPr sz="28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seekers</a:t>
            </a:r>
            <a:r>
              <a:rPr sz="28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struggle</a:t>
            </a:r>
            <a:r>
              <a:rPr sz="2800" spc="-20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sz="28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get</a:t>
            </a:r>
            <a:r>
              <a:rPr sz="28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noticed or</a:t>
            </a:r>
            <a:r>
              <a:rPr sz="28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connect</a:t>
            </a:r>
            <a:r>
              <a:rPr sz="28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sz="28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hiring</a:t>
            </a:r>
            <a:r>
              <a:rPr sz="28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managers </a:t>
            </a:r>
            <a:r>
              <a:rPr sz="2800" dirty="0">
                <a:solidFill>
                  <a:srgbClr val="FFFFFF"/>
                </a:solidFill>
                <a:latin typeface="Calibri"/>
                <a:cs typeface="Calibri"/>
              </a:rPr>
              <a:t>often</a:t>
            </a:r>
            <a:r>
              <a:rPr sz="28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dirty="0">
                <a:solidFill>
                  <a:srgbClr val="FFFFFF"/>
                </a:solidFill>
                <a:latin typeface="Calibri"/>
                <a:cs typeface="Calibri"/>
              </a:rPr>
              <a:t>lost</a:t>
            </a:r>
            <a:r>
              <a:rPr sz="28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28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8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dirty="0">
                <a:solidFill>
                  <a:srgbClr val="FFFFFF"/>
                </a:solidFill>
                <a:latin typeface="Calibri"/>
                <a:cs typeface="Calibri"/>
              </a:rPr>
              <a:t>sea</a:t>
            </a:r>
            <a:r>
              <a:rPr sz="2800" spc="-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8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Calibri"/>
                <a:cs typeface="Calibri"/>
              </a:rPr>
              <a:t>applications</a:t>
            </a:r>
            <a:endParaRPr sz="2800" dirty="0">
              <a:latin typeface="Calibri"/>
              <a:cs typeface="Calibri"/>
            </a:endParaRPr>
          </a:p>
        </p:txBody>
      </p:sp>
      <p:grpSp>
        <p:nvGrpSpPr>
          <p:cNvPr id="40" name="object 14">
            <a:extLst>
              <a:ext uri="{FF2B5EF4-FFF2-40B4-BE49-F238E27FC236}">
                <a16:creationId xmlns:a16="http://schemas.microsoft.com/office/drawing/2014/main" id="{671939EE-9E28-0465-1A1D-D110F1FBD484}"/>
              </a:ext>
            </a:extLst>
          </p:cNvPr>
          <p:cNvGrpSpPr/>
          <p:nvPr/>
        </p:nvGrpSpPr>
        <p:grpSpPr>
          <a:xfrm>
            <a:off x="803734" y="8974153"/>
            <a:ext cx="1041594" cy="991402"/>
            <a:chOff x="3654974" y="5365104"/>
            <a:chExt cx="576078" cy="555626"/>
          </a:xfrm>
        </p:grpSpPr>
        <p:sp>
          <p:nvSpPr>
            <p:cNvPr id="41" name="object 15">
              <a:extLst>
                <a:ext uri="{FF2B5EF4-FFF2-40B4-BE49-F238E27FC236}">
                  <a16:creationId xmlns:a16="http://schemas.microsoft.com/office/drawing/2014/main" id="{33666FD3-214A-C264-7D44-626B02B5825E}"/>
                </a:ext>
              </a:extLst>
            </p:cNvPr>
            <p:cNvSpPr/>
            <p:nvPr/>
          </p:nvSpPr>
          <p:spPr>
            <a:xfrm>
              <a:off x="3675427" y="5365105"/>
              <a:ext cx="555625" cy="555625"/>
            </a:xfrm>
            <a:custGeom>
              <a:avLst/>
              <a:gdLst/>
              <a:ahLst/>
              <a:cxnLst/>
              <a:rect l="l" t="t" r="r" b="b"/>
              <a:pathLst>
                <a:path w="555625" h="555625">
                  <a:moveTo>
                    <a:pt x="277749" y="0"/>
                  </a:moveTo>
                  <a:lnTo>
                    <a:pt x="232691" y="3634"/>
                  </a:lnTo>
                  <a:lnTo>
                    <a:pt x="189951" y="14157"/>
                  </a:lnTo>
                  <a:lnTo>
                    <a:pt x="150098" y="30998"/>
                  </a:lnTo>
                  <a:lnTo>
                    <a:pt x="113705" y="53583"/>
                  </a:lnTo>
                  <a:lnTo>
                    <a:pt x="81343" y="81343"/>
                  </a:lnTo>
                  <a:lnTo>
                    <a:pt x="53583" y="113705"/>
                  </a:lnTo>
                  <a:lnTo>
                    <a:pt x="30998" y="150098"/>
                  </a:lnTo>
                  <a:lnTo>
                    <a:pt x="14157" y="189951"/>
                  </a:lnTo>
                  <a:lnTo>
                    <a:pt x="3634" y="232691"/>
                  </a:lnTo>
                  <a:lnTo>
                    <a:pt x="0" y="277749"/>
                  </a:lnTo>
                  <a:lnTo>
                    <a:pt x="3634" y="322806"/>
                  </a:lnTo>
                  <a:lnTo>
                    <a:pt x="14157" y="365546"/>
                  </a:lnTo>
                  <a:lnTo>
                    <a:pt x="30998" y="405399"/>
                  </a:lnTo>
                  <a:lnTo>
                    <a:pt x="53583" y="441792"/>
                  </a:lnTo>
                  <a:lnTo>
                    <a:pt x="81343" y="474154"/>
                  </a:lnTo>
                  <a:lnTo>
                    <a:pt x="113705" y="501914"/>
                  </a:lnTo>
                  <a:lnTo>
                    <a:pt x="150098" y="524499"/>
                  </a:lnTo>
                  <a:lnTo>
                    <a:pt x="189951" y="541340"/>
                  </a:lnTo>
                  <a:lnTo>
                    <a:pt x="232691" y="551863"/>
                  </a:lnTo>
                  <a:lnTo>
                    <a:pt x="277749" y="555498"/>
                  </a:lnTo>
                  <a:lnTo>
                    <a:pt x="322806" y="551863"/>
                  </a:lnTo>
                  <a:lnTo>
                    <a:pt x="365546" y="541340"/>
                  </a:lnTo>
                  <a:lnTo>
                    <a:pt x="405399" y="524499"/>
                  </a:lnTo>
                  <a:lnTo>
                    <a:pt x="441792" y="501914"/>
                  </a:lnTo>
                  <a:lnTo>
                    <a:pt x="474154" y="474154"/>
                  </a:lnTo>
                  <a:lnTo>
                    <a:pt x="501914" y="441792"/>
                  </a:lnTo>
                  <a:lnTo>
                    <a:pt x="524499" y="405399"/>
                  </a:lnTo>
                  <a:lnTo>
                    <a:pt x="541340" y="365546"/>
                  </a:lnTo>
                  <a:lnTo>
                    <a:pt x="551863" y="322806"/>
                  </a:lnTo>
                  <a:lnTo>
                    <a:pt x="555498" y="277749"/>
                  </a:lnTo>
                  <a:lnTo>
                    <a:pt x="551863" y="232691"/>
                  </a:lnTo>
                  <a:lnTo>
                    <a:pt x="541340" y="189951"/>
                  </a:lnTo>
                  <a:lnTo>
                    <a:pt x="524499" y="150098"/>
                  </a:lnTo>
                  <a:lnTo>
                    <a:pt x="501914" y="113705"/>
                  </a:lnTo>
                  <a:lnTo>
                    <a:pt x="474154" y="81343"/>
                  </a:lnTo>
                  <a:lnTo>
                    <a:pt x="441792" y="53583"/>
                  </a:lnTo>
                  <a:lnTo>
                    <a:pt x="405399" y="30998"/>
                  </a:lnTo>
                  <a:lnTo>
                    <a:pt x="365546" y="14157"/>
                  </a:lnTo>
                  <a:lnTo>
                    <a:pt x="322806" y="3634"/>
                  </a:lnTo>
                  <a:lnTo>
                    <a:pt x="277749" y="0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2" name="object 16">
              <a:extLst>
                <a:ext uri="{FF2B5EF4-FFF2-40B4-BE49-F238E27FC236}">
                  <a16:creationId xmlns:a16="http://schemas.microsoft.com/office/drawing/2014/main" id="{A5148E3E-D590-6DEF-40A0-E93FE09CBFF9}"/>
                </a:ext>
              </a:extLst>
            </p:cNvPr>
            <p:cNvSpPr/>
            <p:nvPr/>
          </p:nvSpPr>
          <p:spPr>
            <a:xfrm>
              <a:off x="3654974" y="5365104"/>
              <a:ext cx="555625" cy="555625"/>
            </a:xfrm>
            <a:custGeom>
              <a:avLst/>
              <a:gdLst/>
              <a:ahLst/>
              <a:cxnLst/>
              <a:rect l="l" t="t" r="r" b="b"/>
              <a:pathLst>
                <a:path w="555625" h="555625">
                  <a:moveTo>
                    <a:pt x="0" y="277749"/>
                  </a:moveTo>
                  <a:lnTo>
                    <a:pt x="3634" y="232691"/>
                  </a:lnTo>
                  <a:lnTo>
                    <a:pt x="14157" y="189951"/>
                  </a:lnTo>
                  <a:lnTo>
                    <a:pt x="30998" y="150098"/>
                  </a:lnTo>
                  <a:lnTo>
                    <a:pt x="53583" y="113705"/>
                  </a:lnTo>
                  <a:lnTo>
                    <a:pt x="81343" y="81343"/>
                  </a:lnTo>
                  <a:lnTo>
                    <a:pt x="113705" y="53583"/>
                  </a:lnTo>
                  <a:lnTo>
                    <a:pt x="150098" y="30998"/>
                  </a:lnTo>
                  <a:lnTo>
                    <a:pt x="189951" y="14157"/>
                  </a:lnTo>
                  <a:lnTo>
                    <a:pt x="232691" y="3634"/>
                  </a:lnTo>
                  <a:lnTo>
                    <a:pt x="277749" y="0"/>
                  </a:lnTo>
                  <a:lnTo>
                    <a:pt x="322806" y="3634"/>
                  </a:lnTo>
                  <a:lnTo>
                    <a:pt x="365546" y="14157"/>
                  </a:lnTo>
                  <a:lnTo>
                    <a:pt x="405399" y="30998"/>
                  </a:lnTo>
                  <a:lnTo>
                    <a:pt x="441792" y="53583"/>
                  </a:lnTo>
                  <a:lnTo>
                    <a:pt x="474154" y="81343"/>
                  </a:lnTo>
                  <a:lnTo>
                    <a:pt x="501914" y="113705"/>
                  </a:lnTo>
                  <a:lnTo>
                    <a:pt x="524499" y="150098"/>
                  </a:lnTo>
                  <a:lnTo>
                    <a:pt x="541340" y="189951"/>
                  </a:lnTo>
                  <a:lnTo>
                    <a:pt x="551863" y="232691"/>
                  </a:lnTo>
                  <a:lnTo>
                    <a:pt x="555498" y="277749"/>
                  </a:lnTo>
                  <a:lnTo>
                    <a:pt x="551863" y="322806"/>
                  </a:lnTo>
                  <a:lnTo>
                    <a:pt x="541340" y="365546"/>
                  </a:lnTo>
                  <a:lnTo>
                    <a:pt x="524499" y="405399"/>
                  </a:lnTo>
                  <a:lnTo>
                    <a:pt x="501914" y="441792"/>
                  </a:lnTo>
                  <a:lnTo>
                    <a:pt x="474154" y="474154"/>
                  </a:lnTo>
                  <a:lnTo>
                    <a:pt x="441792" y="501914"/>
                  </a:lnTo>
                  <a:lnTo>
                    <a:pt x="405399" y="524499"/>
                  </a:lnTo>
                  <a:lnTo>
                    <a:pt x="365546" y="541340"/>
                  </a:lnTo>
                  <a:lnTo>
                    <a:pt x="322806" y="551863"/>
                  </a:lnTo>
                  <a:lnTo>
                    <a:pt x="277749" y="555498"/>
                  </a:lnTo>
                  <a:lnTo>
                    <a:pt x="232691" y="551863"/>
                  </a:lnTo>
                  <a:lnTo>
                    <a:pt x="189951" y="541340"/>
                  </a:lnTo>
                  <a:lnTo>
                    <a:pt x="150098" y="524499"/>
                  </a:lnTo>
                  <a:lnTo>
                    <a:pt x="113705" y="501914"/>
                  </a:lnTo>
                  <a:lnTo>
                    <a:pt x="81343" y="474154"/>
                  </a:lnTo>
                  <a:lnTo>
                    <a:pt x="53583" y="441792"/>
                  </a:lnTo>
                  <a:lnTo>
                    <a:pt x="30998" y="405399"/>
                  </a:lnTo>
                  <a:lnTo>
                    <a:pt x="14157" y="365546"/>
                  </a:lnTo>
                  <a:lnTo>
                    <a:pt x="3634" y="322806"/>
                  </a:lnTo>
                  <a:lnTo>
                    <a:pt x="0" y="277749"/>
                  </a:lnTo>
                  <a:close/>
                </a:path>
              </a:pathLst>
            </a:custGeom>
            <a:ln w="30480">
              <a:solidFill>
                <a:srgbClr val="37A7E7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43" name="object 17">
            <a:extLst>
              <a:ext uri="{FF2B5EF4-FFF2-40B4-BE49-F238E27FC236}">
                <a16:creationId xmlns:a16="http://schemas.microsoft.com/office/drawing/2014/main" id="{67D6D777-69BF-4F20-4152-BF60E3533885}"/>
              </a:ext>
            </a:extLst>
          </p:cNvPr>
          <p:cNvSpPr txBox="1"/>
          <p:nvPr/>
        </p:nvSpPr>
        <p:spPr>
          <a:xfrm>
            <a:off x="1133126" y="4284438"/>
            <a:ext cx="749915" cy="111953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IN" sz="7200" b="1" spc="-50" dirty="0">
                <a:solidFill>
                  <a:srgbClr val="DFE3E6"/>
                </a:solidFill>
                <a:latin typeface="Trebuchet MS"/>
                <a:cs typeface="Trebuchet MS"/>
              </a:rPr>
              <a:t>1</a:t>
            </a:r>
            <a:endParaRPr sz="7200" dirty="0">
              <a:latin typeface="Trebuchet MS"/>
              <a:cs typeface="Trebuchet MS"/>
            </a:endParaRPr>
          </a:p>
        </p:txBody>
      </p:sp>
      <p:sp>
        <p:nvSpPr>
          <p:cNvPr id="44" name="object 18">
            <a:extLst>
              <a:ext uri="{FF2B5EF4-FFF2-40B4-BE49-F238E27FC236}">
                <a16:creationId xmlns:a16="http://schemas.microsoft.com/office/drawing/2014/main" id="{895187EE-6153-557C-128D-A57BE466579E}"/>
              </a:ext>
            </a:extLst>
          </p:cNvPr>
          <p:cNvSpPr txBox="1"/>
          <p:nvPr/>
        </p:nvSpPr>
        <p:spPr>
          <a:xfrm>
            <a:off x="2127150" y="7706949"/>
            <a:ext cx="6955897" cy="297081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-10" dirty="0">
                <a:solidFill>
                  <a:srgbClr val="DFE3E6"/>
                </a:solidFill>
                <a:latin typeface="Trebuchet MS"/>
                <a:cs typeface="Trebuchet MS"/>
              </a:rPr>
              <a:t>Rapid</a:t>
            </a:r>
            <a:r>
              <a:rPr sz="2800" b="1" spc="-254" dirty="0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sz="2800" b="1" spc="-65" dirty="0">
                <a:solidFill>
                  <a:srgbClr val="DFE3E6"/>
                </a:solidFill>
                <a:latin typeface="Trebuchet MS"/>
                <a:cs typeface="Trebuchet MS"/>
              </a:rPr>
              <a:t>Trend</a:t>
            </a:r>
            <a:r>
              <a:rPr sz="2800" b="1" spc="-270" dirty="0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sz="2800" b="1" spc="45" dirty="0">
                <a:solidFill>
                  <a:srgbClr val="DFE3E6"/>
                </a:solidFill>
                <a:latin typeface="Trebuchet MS"/>
                <a:cs typeface="Trebuchet MS"/>
              </a:rPr>
              <a:t>Changes</a:t>
            </a:r>
          </a:p>
          <a:p>
            <a:pPr marL="12700" marR="5080">
              <a:lnSpc>
                <a:spcPct val="136000"/>
              </a:lnSpc>
              <a:spcBef>
                <a:spcPts val="1015"/>
              </a:spcBef>
            </a:pPr>
            <a:r>
              <a:rPr sz="2800" spc="95" dirty="0">
                <a:solidFill>
                  <a:srgbClr val="FFFFFF"/>
                </a:solidFill>
                <a:latin typeface="Tahoma"/>
                <a:cs typeface="Tahoma"/>
              </a:rPr>
              <a:t>Job</a:t>
            </a:r>
            <a:r>
              <a:rPr sz="2800" spc="-13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trends</a:t>
            </a:r>
            <a:r>
              <a:rPr sz="2800" spc="-1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shift</a:t>
            </a:r>
            <a:r>
              <a:rPr sz="28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20" dirty="0">
                <a:solidFill>
                  <a:srgbClr val="FFFFFF"/>
                </a:solidFill>
                <a:latin typeface="Tahoma"/>
                <a:cs typeface="Tahoma"/>
              </a:rPr>
              <a:t>quickly,</a:t>
            </a:r>
            <a:r>
              <a:rPr sz="28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leaving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applicants</a:t>
            </a:r>
            <a:r>
              <a:rPr sz="2800" spc="-13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Tahoma"/>
                <a:cs typeface="Tahoma"/>
              </a:rPr>
              <a:t>behind</a:t>
            </a:r>
            <a:endParaRPr lang="en-IN" sz="2800" spc="-25" dirty="0">
              <a:solidFill>
                <a:srgbClr val="FFFFFF"/>
              </a:solidFill>
              <a:latin typeface="Tahoma"/>
              <a:cs typeface="Tahoma"/>
            </a:endParaRPr>
          </a:p>
          <a:p>
            <a:pPr marL="12700" marR="5080">
              <a:lnSpc>
                <a:spcPct val="136000"/>
              </a:lnSpc>
              <a:spcBef>
                <a:spcPts val="1015"/>
              </a:spcBef>
            </a:pPr>
            <a:r>
              <a:rPr sz="2800" spc="-12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because</a:t>
            </a:r>
            <a:r>
              <a:rPr sz="28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there</a:t>
            </a:r>
            <a:r>
              <a:rPr sz="2800" spc="-1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Tahoma"/>
                <a:cs typeface="Tahoma"/>
              </a:rPr>
              <a:t>is </a:t>
            </a:r>
            <a:r>
              <a:rPr sz="2800" spc="-30" dirty="0">
                <a:solidFill>
                  <a:srgbClr val="FFFFFF"/>
                </a:solidFill>
                <a:latin typeface="Tahoma"/>
                <a:cs typeface="Tahoma"/>
              </a:rPr>
              <a:t>always</a:t>
            </a:r>
            <a:r>
              <a:rPr sz="28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4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800" spc="-1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40" dirty="0">
                <a:solidFill>
                  <a:srgbClr val="FFFFFF"/>
                </a:solidFill>
                <a:latin typeface="Tahoma"/>
                <a:cs typeface="Tahoma"/>
              </a:rPr>
              <a:t>new</a:t>
            </a:r>
            <a:r>
              <a:rPr sz="28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skill</a:t>
            </a:r>
            <a:r>
              <a:rPr sz="2800" spc="-1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trending</a:t>
            </a:r>
            <a:r>
              <a:rPr sz="2800" spc="-1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in</a:t>
            </a:r>
            <a:r>
              <a:rPr sz="28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market</a:t>
            </a:r>
            <a:endParaRPr sz="2800" dirty="0">
              <a:latin typeface="Tahoma"/>
              <a:cs typeface="Tahoma"/>
            </a:endParaRPr>
          </a:p>
        </p:txBody>
      </p:sp>
      <p:grpSp>
        <p:nvGrpSpPr>
          <p:cNvPr id="45" name="object 19">
            <a:extLst>
              <a:ext uri="{FF2B5EF4-FFF2-40B4-BE49-F238E27FC236}">
                <a16:creationId xmlns:a16="http://schemas.microsoft.com/office/drawing/2014/main" id="{A14722F5-77DA-E7D8-CB18-D3A19EF98E25}"/>
              </a:ext>
            </a:extLst>
          </p:cNvPr>
          <p:cNvGrpSpPr/>
          <p:nvPr/>
        </p:nvGrpSpPr>
        <p:grpSpPr>
          <a:xfrm>
            <a:off x="9433578" y="8644756"/>
            <a:ext cx="1128295" cy="1134220"/>
            <a:chOff x="9276715" y="5333110"/>
            <a:chExt cx="586105" cy="586105"/>
          </a:xfrm>
        </p:grpSpPr>
        <p:sp>
          <p:nvSpPr>
            <p:cNvPr id="46" name="object 20">
              <a:extLst>
                <a:ext uri="{FF2B5EF4-FFF2-40B4-BE49-F238E27FC236}">
                  <a16:creationId xmlns:a16="http://schemas.microsoft.com/office/drawing/2014/main" id="{E505B072-2D40-60C0-FB22-DCC31A9ACC0F}"/>
                </a:ext>
              </a:extLst>
            </p:cNvPr>
            <p:cNvSpPr/>
            <p:nvPr/>
          </p:nvSpPr>
          <p:spPr>
            <a:xfrm>
              <a:off x="9291955" y="5348350"/>
              <a:ext cx="555625" cy="555625"/>
            </a:xfrm>
            <a:custGeom>
              <a:avLst/>
              <a:gdLst/>
              <a:ahLst/>
              <a:cxnLst/>
              <a:rect l="l" t="t" r="r" b="b"/>
              <a:pathLst>
                <a:path w="555625" h="555625">
                  <a:moveTo>
                    <a:pt x="277749" y="0"/>
                  </a:moveTo>
                  <a:lnTo>
                    <a:pt x="232691" y="3634"/>
                  </a:lnTo>
                  <a:lnTo>
                    <a:pt x="189951" y="14157"/>
                  </a:lnTo>
                  <a:lnTo>
                    <a:pt x="150098" y="30998"/>
                  </a:lnTo>
                  <a:lnTo>
                    <a:pt x="113705" y="53583"/>
                  </a:lnTo>
                  <a:lnTo>
                    <a:pt x="81343" y="81343"/>
                  </a:lnTo>
                  <a:lnTo>
                    <a:pt x="53583" y="113705"/>
                  </a:lnTo>
                  <a:lnTo>
                    <a:pt x="30998" y="150098"/>
                  </a:lnTo>
                  <a:lnTo>
                    <a:pt x="14157" y="189951"/>
                  </a:lnTo>
                  <a:lnTo>
                    <a:pt x="3634" y="232691"/>
                  </a:lnTo>
                  <a:lnTo>
                    <a:pt x="0" y="277749"/>
                  </a:lnTo>
                  <a:lnTo>
                    <a:pt x="3634" y="322806"/>
                  </a:lnTo>
                  <a:lnTo>
                    <a:pt x="14157" y="365546"/>
                  </a:lnTo>
                  <a:lnTo>
                    <a:pt x="30998" y="405399"/>
                  </a:lnTo>
                  <a:lnTo>
                    <a:pt x="53583" y="441792"/>
                  </a:lnTo>
                  <a:lnTo>
                    <a:pt x="81343" y="474154"/>
                  </a:lnTo>
                  <a:lnTo>
                    <a:pt x="113705" y="501914"/>
                  </a:lnTo>
                  <a:lnTo>
                    <a:pt x="150098" y="524499"/>
                  </a:lnTo>
                  <a:lnTo>
                    <a:pt x="189951" y="541340"/>
                  </a:lnTo>
                  <a:lnTo>
                    <a:pt x="232691" y="551863"/>
                  </a:lnTo>
                  <a:lnTo>
                    <a:pt x="277749" y="555498"/>
                  </a:lnTo>
                  <a:lnTo>
                    <a:pt x="322806" y="551863"/>
                  </a:lnTo>
                  <a:lnTo>
                    <a:pt x="365546" y="541340"/>
                  </a:lnTo>
                  <a:lnTo>
                    <a:pt x="405399" y="524499"/>
                  </a:lnTo>
                  <a:lnTo>
                    <a:pt x="441792" y="501914"/>
                  </a:lnTo>
                  <a:lnTo>
                    <a:pt x="474154" y="474154"/>
                  </a:lnTo>
                  <a:lnTo>
                    <a:pt x="501914" y="441792"/>
                  </a:lnTo>
                  <a:lnTo>
                    <a:pt x="524499" y="405399"/>
                  </a:lnTo>
                  <a:lnTo>
                    <a:pt x="541340" y="365546"/>
                  </a:lnTo>
                  <a:lnTo>
                    <a:pt x="551863" y="322806"/>
                  </a:lnTo>
                  <a:lnTo>
                    <a:pt x="555498" y="277749"/>
                  </a:lnTo>
                  <a:lnTo>
                    <a:pt x="551863" y="232691"/>
                  </a:lnTo>
                  <a:lnTo>
                    <a:pt x="541340" y="189951"/>
                  </a:lnTo>
                  <a:lnTo>
                    <a:pt x="524499" y="150098"/>
                  </a:lnTo>
                  <a:lnTo>
                    <a:pt x="501914" y="113705"/>
                  </a:lnTo>
                  <a:lnTo>
                    <a:pt x="474154" y="81343"/>
                  </a:lnTo>
                  <a:lnTo>
                    <a:pt x="441792" y="53583"/>
                  </a:lnTo>
                  <a:lnTo>
                    <a:pt x="405399" y="30998"/>
                  </a:lnTo>
                  <a:lnTo>
                    <a:pt x="365546" y="14157"/>
                  </a:lnTo>
                  <a:lnTo>
                    <a:pt x="322806" y="3634"/>
                  </a:lnTo>
                  <a:lnTo>
                    <a:pt x="277749" y="0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21">
              <a:extLst>
                <a:ext uri="{FF2B5EF4-FFF2-40B4-BE49-F238E27FC236}">
                  <a16:creationId xmlns:a16="http://schemas.microsoft.com/office/drawing/2014/main" id="{D71F5F93-FD9C-1E02-7291-52B17880033C}"/>
                </a:ext>
              </a:extLst>
            </p:cNvPr>
            <p:cNvSpPr/>
            <p:nvPr/>
          </p:nvSpPr>
          <p:spPr>
            <a:xfrm>
              <a:off x="9291955" y="5348350"/>
              <a:ext cx="555625" cy="555625"/>
            </a:xfrm>
            <a:custGeom>
              <a:avLst/>
              <a:gdLst/>
              <a:ahLst/>
              <a:cxnLst/>
              <a:rect l="l" t="t" r="r" b="b"/>
              <a:pathLst>
                <a:path w="555625" h="555625">
                  <a:moveTo>
                    <a:pt x="0" y="277749"/>
                  </a:moveTo>
                  <a:lnTo>
                    <a:pt x="3634" y="232691"/>
                  </a:lnTo>
                  <a:lnTo>
                    <a:pt x="14157" y="189951"/>
                  </a:lnTo>
                  <a:lnTo>
                    <a:pt x="30998" y="150098"/>
                  </a:lnTo>
                  <a:lnTo>
                    <a:pt x="53583" y="113705"/>
                  </a:lnTo>
                  <a:lnTo>
                    <a:pt x="81343" y="81343"/>
                  </a:lnTo>
                  <a:lnTo>
                    <a:pt x="113705" y="53583"/>
                  </a:lnTo>
                  <a:lnTo>
                    <a:pt x="150098" y="30998"/>
                  </a:lnTo>
                  <a:lnTo>
                    <a:pt x="189951" y="14157"/>
                  </a:lnTo>
                  <a:lnTo>
                    <a:pt x="232691" y="3634"/>
                  </a:lnTo>
                  <a:lnTo>
                    <a:pt x="277749" y="0"/>
                  </a:lnTo>
                  <a:lnTo>
                    <a:pt x="322806" y="3634"/>
                  </a:lnTo>
                  <a:lnTo>
                    <a:pt x="365546" y="14157"/>
                  </a:lnTo>
                  <a:lnTo>
                    <a:pt x="405399" y="30998"/>
                  </a:lnTo>
                  <a:lnTo>
                    <a:pt x="441792" y="53583"/>
                  </a:lnTo>
                  <a:lnTo>
                    <a:pt x="474154" y="81343"/>
                  </a:lnTo>
                  <a:lnTo>
                    <a:pt x="501914" y="113705"/>
                  </a:lnTo>
                  <a:lnTo>
                    <a:pt x="524499" y="150098"/>
                  </a:lnTo>
                  <a:lnTo>
                    <a:pt x="541340" y="189951"/>
                  </a:lnTo>
                  <a:lnTo>
                    <a:pt x="551863" y="232691"/>
                  </a:lnTo>
                  <a:lnTo>
                    <a:pt x="555498" y="277749"/>
                  </a:lnTo>
                  <a:lnTo>
                    <a:pt x="551863" y="322806"/>
                  </a:lnTo>
                  <a:lnTo>
                    <a:pt x="541340" y="365546"/>
                  </a:lnTo>
                  <a:lnTo>
                    <a:pt x="524499" y="405399"/>
                  </a:lnTo>
                  <a:lnTo>
                    <a:pt x="501914" y="441792"/>
                  </a:lnTo>
                  <a:lnTo>
                    <a:pt x="474154" y="474154"/>
                  </a:lnTo>
                  <a:lnTo>
                    <a:pt x="441792" y="501914"/>
                  </a:lnTo>
                  <a:lnTo>
                    <a:pt x="405399" y="524499"/>
                  </a:lnTo>
                  <a:lnTo>
                    <a:pt x="365546" y="541340"/>
                  </a:lnTo>
                  <a:lnTo>
                    <a:pt x="322806" y="551863"/>
                  </a:lnTo>
                  <a:lnTo>
                    <a:pt x="277749" y="555498"/>
                  </a:lnTo>
                  <a:lnTo>
                    <a:pt x="232691" y="551863"/>
                  </a:lnTo>
                  <a:lnTo>
                    <a:pt x="189951" y="541340"/>
                  </a:lnTo>
                  <a:lnTo>
                    <a:pt x="150098" y="524499"/>
                  </a:lnTo>
                  <a:lnTo>
                    <a:pt x="113705" y="501914"/>
                  </a:lnTo>
                  <a:lnTo>
                    <a:pt x="81343" y="474154"/>
                  </a:lnTo>
                  <a:lnTo>
                    <a:pt x="53583" y="441792"/>
                  </a:lnTo>
                  <a:lnTo>
                    <a:pt x="30998" y="405399"/>
                  </a:lnTo>
                  <a:lnTo>
                    <a:pt x="14157" y="365546"/>
                  </a:lnTo>
                  <a:lnTo>
                    <a:pt x="3634" y="322806"/>
                  </a:lnTo>
                  <a:lnTo>
                    <a:pt x="0" y="277749"/>
                  </a:lnTo>
                  <a:close/>
                </a:path>
              </a:pathLst>
            </a:custGeom>
            <a:ln w="30480">
              <a:solidFill>
                <a:srgbClr val="09123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9" name="object 23">
            <a:extLst>
              <a:ext uri="{FF2B5EF4-FFF2-40B4-BE49-F238E27FC236}">
                <a16:creationId xmlns:a16="http://schemas.microsoft.com/office/drawing/2014/main" id="{4AA1BF2E-7512-8C62-7C7C-BB47A09FB68B}"/>
              </a:ext>
            </a:extLst>
          </p:cNvPr>
          <p:cNvSpPr txBox="1"/>
          <p:nvPr/>
        </p:nvSpPr>
        <p:spPr>
          <a:xfrm>
            <a:off x="10950738" y="7799983"/>
            <a:ext cx="7097779" cy="22565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-10" dirty="0">
                <a:solidFill>
                  <a:srgbClr val="DFE3E6"/>
                </a:solidFill>
                <a:latin typeface="Trebuchet MS"/>
                <a:cs typeface="Trebuchet MS"/>
              </a:rPr>
              <a:t>Lack</a:t>
            </a:r>
            <a:r>
              <a:rPr sz="2800" b="1" spc="-280" dirty="0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sz="2800" b="1" dirty="0">
                <a:solidFill>
                  <a:srgbClr val="DFE3E6"/>
                </a:solidFill>
                <a:latin typeface="Trebuchet MS"/>
                <a:cs typeface="Trebuchet MS"/>
              </a:rPr>
              <a:t>of</a:t>
            </a:r>
            <a:r>
              <a:rPr sz="2800" b="1" spc="-270" dirty="0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sz="2800" b="1" spc="-10" dirty="0">
                <a:solidFill>
                  <a:srgbClr val="DFE3E6"/>
                </a:solidFill>
                <a:latin typeface="Trebuchet MS"/>
                <a:cs typeface="Trebuchet MS"/>
              </a:rPr>
              <a:t>Guidance</a:t>
            </a:r>
            <a:endParaRPr sz="2800" dirty="0">
              <a:latin typeface="Trebuchet MS"/>
              <a:cs typeface="Trebuchet MS"/>
            </a:endParaRPr>
          </a:p>
          <a:p>
            <a:pPr marL="12700" marR="5080">
              <a:lnSpc>
                <a:spcPct val="136000"/>
              </a:lnSpc>
              <a:spcBef>
                <a:spcPts val="1015"/>
              </a:spcBef>
            </a:pP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Personalized</a:t>
            </a:r>
            <a:r>
              <a:rPr sz="2800" spc="-114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career</a:t>
            </a:r>
            <a:r>
              <a:rPr sz="28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growth guidance</a:t>
            </a:r>
            <a:r>
              <a:rPr sz="28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50" dirty="0">
                <a:solidFill>
                  <a:srgbClr val="FFFFFF"/>
                </a:solidFill>
                <a:latin typeface="Tahoma"/>
                <a:cs typeface="Tahoma"/>
              </a:rPr>
              <a:t>is</a:t>
            </a:r>
            <a:r>
              <a:rPr sz="28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missing</a:t>
            </a:r>
            <a:r>
              <a:rPr sz="2800" spc="-1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40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8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it</a:t>
            </a:r>
            <a:r>
              <a:rPr sz="28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is</a:t>
            </a:r>
            <a:r>
              <a:rPr sz="2800" spc="-1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30" dirty="0">
                <a:solidFill>
                  <a:srgbClr val="FFFFFF"/>
                </a:solidFill>
                <a:latin typeface="Tahoma"/>
                <a:cs typeface="Tahoma"/>
              </a:rPr>
              <a:t>hard</a:t>
            </a:r>
            <a:r>
              <a:rPr sz="28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Tahoma"/>
                <a:cs typeface="Tahoma"/>
              </a:rPr>
              <a:t>to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find</a:t>
            </a:r>
            <a:r>
              <a:rPr sz="2800" spc="-1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30" dirty="0">
                <a:solidFill>
                  <a:srgbClr val="FFFFFF"/>
                </a:solidFill>
                <a:latin typeface="Tahoma"/>
                <a:cs typeface="Tahoma"/>
              </a:rPr>
              <a:t>good</a:t>
            </a:r>
            <a:r>
              <a:rPr sz="2800" spc="-1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resource</a:t>
            </a:r>
            <a:r>
              <a:rPr sz="28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dirty="0">
                <a:solidFill>
                  <a:srgbClr val="FFFFFF"/>
                </a:solidFill>
                <a:latin typeface="Tahoma"/>
                <a:cs typeface="Tahoma"/>
              </a:rPr>
              <a:t>for</a:t>
            </a:r>
            <a:r>
              <a:rPr sz="2800" spc="-1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800" spc="-20" dirty="0">
                <a:solidFill>
                  <a:srgbClr val="FFFFFF"/>
                </a:solidFill>
                <a:latin typeface="Tahoma"/>
                <a:cs typeface="Tahoma"/>
              </a:rPr>
              <a:t>skill </a:t>
            </a:r>
            <a:r>
              <a:rPr sz="2800" spc="-10" dirty="0">
                <a:solidFill>
                  <a:srgbClr val="FFFFFF"/>
                </a:solidFill>
                <a:latin typeface="Tahoma"/>
                <a:cs typeface="Tahoma"/>
              </a:rPr>
              <a:t>development</a:t>
            </a:r>
            <a:endParaRPr sz="2800" dirty="0">
              <a:latin typeface="Tahoma"/>
              <a:cs typeface="Tahoma"/>
            </a:endParaRPr>
          </a:p>
        </p:txBody>
      </p:sp>
      <p:sp>
        <p:nvSpPr>
          <p:cNvPr id="50" name="object 24">
            <a:extLst>
              <a:ext uri="{FF2B5EF4-FFF2-40B4-BE49-F238E27FC236}">
                <a16:creationId xmlns:a16="http://schemas.microsoft.com/office/drawing/2014/main" id="{63363C45-0A78-ED1F-61A1-95C11DA3D760}"/>
              </a:ext>
            </a:extLst>
          </p:cNvPr>
          <p:cNvSpPr txBox="1"/>
          <p:nvPr/>
        </p:nvSpPr>
        <p:spPr>
          <a:xfrm>
            <a:off x="992419" y="427437"/>
            <a:ext cx="16129730" cy="3090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Across</a:t>
            </a:r>
            <a:r>
              <a:rPr sz="40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spc="-10" dirty="0">
                <a:solidFill>
                  <a:srgbClr val="FFFFFF"/>
                </a:solidFill>
                <a:latin typeface="Calibri"/>
                <a:cs typeface="Calibri"/>
              </a:rPr>
              <a:t>universities</a:t>
            </a:r>
            <a:r>
              <a:rPr sz="4000" b="1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4000" b="1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India,</a:t>
            </a:r>
            <a:r>
              <a:rPr sz="4000" b="1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students</a:t>
            </a:r>
            <a:r>
              <a:rPr sz="40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work</a:t>
            </a:r>
            <a:r>
              <a:rPr sz="4000" b="1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hard</a:t>
            </a:r>
            <a:r>
              <a:rPr sz="4000" b="1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4000" b="1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spc="-10" dirty="0">
                <a:solidFill>
                  <a:srgbClr val="FFFFFF"/>
                </a:solidFill>
                <a:latin typeface="Calibri"/>
                <a:cs typeface="Calibri"/>
              </a:rPr>
              <a:t>placements,</a:t>
            </a:r>
            <a:r>
              <a:rPr sz="40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but</a:t>
            </a:r>
            <a:r>
              <a:rPr sz="4000" b="1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many</a:t>
            </a:r>
            <a:r>
              <a:rPr sz="4000" b="1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still</a:t>
            </a:r>
            <a:r>
              <a:rPr sz="4000" b="1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fail</a:t>
            </a:r>
            <a:r>
              <a:rPr sz="40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4000" b="1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spc="-25" dirty="0">
                <a:solidFill>
                  <a:srgbClr val="FFFFFF"/>
                </a:solidFill>
                <a:latin typeface="Calibri"/>
                <a:cs typeface="Calibri"/>
              </a:rPr>
              <a:t>get</a:t>
            </a:r>
            <a:r>
              <a:rPr lang="en-IN" sz="4000" b="1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spc="-10" dirty="0">
                <a:solidFill>
                  <a:srgbClr val="FFFFFF"/>
                </a:solidFill>
                <a:latin typeface="Calibri"/>
                <a:cs typeface="Calibri"/>
              </a:rPr>
              <a:t>shortlisted.</a:t>
            </a:r>
            <a:r>
              <a:rPr sz="40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Their</a:t>
            </a:r>
            <a:r>
              <a:rPr sz="40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resumes</a:t>
            </a:r>
            <a:r>
              <a:rPr sz="40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often</a:t>
            </a:r>
            <a:r>
              <a:rPr sz="40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get</a:t>
            </a:r>
            <a:r>
              <a:rPr sz="4000" b="1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rejected</a:t>
            </a:r>
            <a:r>
              <a:rPr sz="40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by</a:t>
            </a:r>
            <a:r>
              <a:rPr sz="4000" b="1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spc="-10" dirty="0">
                <a:solidFill>
                  <a:srgbClr val="FFFFFF"/>
                </a:solidFill>
                <a:latin typeface="Calibri"/>
                <a:cs typeface="Calibri"/>
              </a:rPr>
              <a:t>automated</a:t>
            </a:r>
            <a:r>
              <a:rPr lang="en-IN" sz="40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spc="-10" dirty="0">
                <a:solidFill>
                  <a:srgbClr val="FFFFFF"/>
                </a:solidFill>
                <a:latin typeface="Calibri"/>
                <a:cs typeface="Calibri"/>
              </a:rPr>
              <a:t>systems,</a:t>
            </a:r>
            <a:r>
              <a:rPr sz="4000" b="1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they</a:t>
            </a:r>
            <a:r>
              <a:rPr sz="40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don’t</a:t>
            </a:r>
            <a:r>
              <a:rPr sz="4000" b="1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know</a:t>
            </a:r>
            <a:r>
              <a:rPr sz="4000" b="1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spc="-20" dirty="0">
                <a:solidFill>
                  <a:srgbClr val="FFFFFF"/>
                </a:solidFill>
                <a:latin typeface="Calibri"/>
                <a:cs typeface="Calibri"/>
              </a:rPr>
              <a:t>what</a:t>
            </a:r>
            <a:r>
              <a:rPr lang="en-IN" sz="4000" b="1" spc="-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skills</a:t>
            </a:r>
            <a:r>
              <a:rPr sz="4000" b="1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are</a:t>
            </a:r>
            <a:r>
              <a:rPr sz="40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4000" b="1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demand,</a:t>
            </a:r>
            <a:r>
              <a:rPr sz="4000" b="1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4000" b="1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there's</a:t>
            </a:r>
            <a:r>
              <a:rPr sz="40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r>
              <a:rPr lang="en-IN" sz="4000" b="1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lang="en-IN" sz="4000" b="1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spc="-10" dirty="0">
                <a:solidFill>
                  <a:srgbClr val="FFFFFF"/>
                </a:solidFill>
                <a:latin typeface="Calibri"/>
                <a:cs typeface="Calibri"/>
              </a:rPr>
              <a:t>personalized</a:t>
            </a:r>
            <a:r>
              <a:rPr sz="4000" b="1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guidance.</a:t>
            </a:r>
            <a:r>
              <a:rPr sz="4000" b="1" spc="-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Despite</a:t>
            </a:r>
            <a:r>
              <a:rPr sz="40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potential,</a:t>
            </a:r>
            <a:r>
              <a:rPr sz="40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spc="-10" dirty="0">
                <a:solidFill>
                  <a:srgbClr val="FFFFFF"/>
                </a:solidFill>
                <a:latin typeface="Calibri"/>
                <a:cs typeface="Calibri"/>
              </a:rPr>
              <a:t>countless</a:t>
            </a:r>
            <a:r>
              <a:rPr lang="en-IN" sz="4000" b="1" dirty="0">
                <a:latin typeface="Calibri"/>
                <a:cs typeface="Calibri"/>
              </a:rPr>
              <a:t> </a:t>
            </a:r>
            <a:r>
              <a:rPr sz="4000" b="1" spc="-10" dirty="0">
                <a:solidFill>
                  <a:srgbClr val="FFFFFF"/>
                </a:solidFill>
                <a:latin typeface="Calibri"/>
                <a:cs typeface="Calibri"/>
              </a:rPr>
              <a:t>talented</a:t>
            </a:r>
            <a:r>
              <a:rPr sz="4000" b="1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students</a:t>
            </a:r>
            <a:r>
              <a:rPr sz="4000" b="1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miss</a:t>
            </a:r>
            <a:r>
              <a:rPr sz="40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out</a:t>
            </a:r>
            <a:r>
              <a:rPr sz="40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4000" b="1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opportunities</a:t>
            </a:r>
            <a:r>
              <a:rPr sz="4000" b="1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simply</a:t>
            </a:r>
            <a:r>
              <a:rPr sz="40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because</a:t>
            </a:r>
            <a:r>
              <a:rPr sz="4000" b="1" spc="-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they</a:t>
            </a:r>
            <a:r>
              <a:rPr sz="4000" b="1" spc="-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don’t</a:t>
            </a:r>
            <a:r>
              <a:rPr sz="4000" b="1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know</a:t>
            </a:r>
            <a:r>
              <a:rPr sz="4000" b="1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how</a:t>
            </a:r>
            <a:r>
              <a:rPr sz="4000" b="1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40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000" b="1" spc="-10" dirty="0">
                <a:solidFill>
                  <a:srgbClr val="FFFFFF"/>
                </a:solidFill>
                <a:latin typeface="Calibri"/>
                <a:cs typeface="Calibri"/>
              </a:rPr>
              <a:t>stand</a:t>
            </a:r>
            <a:r>
              <a:rPr lang="en-IN" sz="4000" b="1" dirty="0">
                <a:latin typeface="Calibri"/>
                <a:cs typeface="Calibri"/>
              </a:rPr>
              <a:t> </a:t>
            </a:r>
            <a:r>
              <a:rPr sz="4000" b="1" spc="-20" dirty="0">
                <a:solidFill>
                  <a:srgbClr val="FFFFFF"/>
                </a:solidFill>
                <a:latin typeface="Calibri"/>
                <a:cs typeface="Calibri"/>
              </a:rPr>
              <a:t>out.</a:t>
            </a:r>
            <a:endParaRPr sz="4000" b="1" dirty="0">
              <a:latin typeface="Calibri"/>
              <a:cs typeface="Calibri"/>
            </a:endParaRPr>
          </a:p>
        </p:txBody>
      </p:sp>
      <p:sp>
        <p:nvSpPr>
          <p:cNvPr id="56" name="object 3">
            <a:extLst>
              <a:ext uri="{FF2B5EF4-FFF2-40B4-BE49-F238E27FC236}">
                <a16:creationId xmlns:a16="http://schemas.microsoft.com/office/drawing/2014/main" id="{9FF280E2-A20C-4CCF-F802-886928451C88}"/>
              </a:ext>
            </a:extLst>
          </p:cNvPr>
          <p:cNvSpPr txBox="1">
            <a:spLocks/>
          </p:cNvSpPr>
          <p:nvPr/>
        </p:nvSpPr>
        <p:spPr>
          <a:xfrm>
            <a:off x="4153668" y="-738879"/>
            <a:ext cx="12847068" cy="112017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IN" sz="7200" spc="-155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Job Seekers Problem</a:t>
            </a:r>
            <a:endParaRPr lang="en-IN" sz="72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7" name="object 17">
            <a:extLst>
              <a:ext uri="{FF2B5EF4-FFF2-40B4-BE49-F238E27FC236}">
                <a16:creationId xmlns:a16="http://schemas.microsoft.com/office/drawing/2014/main" id="{BCDD120C-4397-8D36-D804-0CA4B704E838}"/>
              </a:ext>
            </a:extLst>
          </p:cNvPr>
          <p:cNvSpPr txBox="1"/>
          <p:nvPr/>
        </p:nvSpPr>
        <p:spPr>
          <a:xfrm>
            <a:off x="1035859" y="8871776"/>
            <a:ext cx="1004613" cy="111953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200" b="1" spc="-50" dirty="0">
                <a:solidFill>
                  <a:srgbClr val="DFE3E6"/>
                </a:solidFill>
                <a:latin typeface="Trebuchet MS"/>
                <a:cs typeface="Trebuchet MS"/>
              </a:rPr>
              <a:t>3</a:t>
            </a:r>
            <a:endParaRPr sz="7200" dirty="0">
              <a:latin typeface="Trebuchet MS"/>
              <a:cs typeface="Trebuchet MS"/>
            </a:endParaRPr>
          </a:p>
        </p:txBody>
      </p:sp>
      <p:sp>
        <p:nvSpPr>
          <p:cNvPr id="58" name="object 17">
            <a:extLst>
              <a:ext uri="{FF2B5EF4-FFF2-40B4-BE49-F238E27FC236}">
                <a16:creationId xmlns:a16="http://schemas.microsoft.com/office/drawing/2014/main" id="{37157C2E-F2A5-F8B6-7CF5-A35055DE31F4}"/>
              </a:ext>
            </a:extLst>
          </p:cNvPr>
          <p:cNvSpPr txBox="1"/>
          <p:nvPr/>
        </p:nvSpPr>
        <p:spPr>
          <a:xfrm>
            <a:off x="9694431" y="8632588"/>
            <a:ext cx="876438" cy="111953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IN" sz="7200" b="1" spc="-50" dirty="0">
                <a:solidFill>
                  <a:srgbClr val="DFE3E6"/>
                </a:solidFill>
                <a:latin typeface="Trebuchet MS"/>
                <a:cs typeface="Trebuchet MS"/>
              </a:rPr>
              <a:t>4</a:t>
            </a:r>
            <a:endParaRPr sz="7200" dirty="0">
              <a:latin typeface="Trebuchet MS"/>
              <a:cs typeface="Trebuchet MS"/>
            </a:endParaRPr>
          </a:p>
        </p:txBody>
      </p:sp>
      <p:sp>
        <p:nvSpPr>
          <p:cNvPr id="59" name="object 17">
            <a:extLst>
              <a:ext uri="{FF2B5EF4-FFF2-40B4-BE49-F238E27FC236}">
                <a16:creationId xmlns:a16="http://schemas.microsoft.com/office/drawing/2014/main" id="{50599A11-C19D-FD0A-F639-09B23FF2328A}"/>
              </a:ext>
            </a:extLst>
          </p:cNvPr>
          <p:cNvSpPr txBox="1"/>
          <p:nvPr/>
        </p:nvSpPr>
        <p:spPr>
          <a:xfrm>
            <a:off x="9656331" y="4262720"/>
            <a:ext cx="876438" cy="111953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IN" sz="7200" b="1" spc="-50" dirty="0">
                <a:solidFill>
                  <a:srgbClr val="DFE3E6"/>
                </a:solidFill>
                <a:latin typeface="Trebuchet MS"/>
                <a:cs typeface="Trebuchet MS"/>
              </a:rPr>
              <a:t>2</a:t>
            </a:r>
            <a:endParaRPr sz="72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541527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1715516" y="-1884884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PROPOSED </a:t>
            </a:r>
            <a:r>
              <a:rPr lang="en-US" sz="5662" b="1" i="0" u="none" strike="noStrike" cap="none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  <a:sym typeface="Arial"/>
              </a:rPr>
              <a:t>SOLUTION</a:t>
            </a:r>
            <a:endParaRPr b="1" dirty="0">
              <a:latin typeface="Roboto Serif 20pt" pitchFamily="2" charset="0"/>
              <a:cs typeface="Roboto Serif 20pt" pitchFamily="2" charset="0"/>
            </a:endParaRP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BBDB5F7E-A66D-E64A-F43B-7FA69862600C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37951" y="4769886"/>
            <a:ext cx="681899" cy="870116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BFED778B-B92E-873E-0190-371AF4872C98}"/>
              </a:ext>
            </a:extLst>
          </p:cNvPr>
          <p:cNvSpPr txBox="1"/>
          <p:nvPr/>
        </p:nvSpPr>
        <p:spPr>
          <a:xfrm>
            <a:off x="1835919" y="4770618"/>
            <a:ext cx="3467100" cy="2499467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 marR="5080">
              <a:lnSpc>
                <a:spcPct val="129200"/>
              </a:lnSpc>
              <a:spcBef>
                <a:spcPts val="5"/>
              </a:spcBef>
            </a:pPr>
            <a:r>
              <a:rPr sz="2800" b="1" spc="-2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Job</a:t>
            </a:r>
            <a:r>
              <a:rPr sz="2800" b="1" spc="-254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b="1" spc="-6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Trend</a:t>
            </a:r>
            <a:r>
              <a:rPr sz="2800" b="1" spc="-254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b="1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Prediction </a:t>
            </a: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Predicts</a:t>
            </a:r>
            <a:r>
              <a:rPr sz="2400" spc="-8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in-</a:t>
            </a:r>
            <a:r>
              <a:rPr sz="2400" spc="-3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demand </a:t>
            </a: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skills</a:t>
            </a:r>
            <a:r>
              <a:rPr sz="2400" spc="-7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4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and</a:t>
            </a:r>
            <a:r>
              <a:rPr sz="2400" spc="-6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2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job </a:t>
            </a:r>
            <a:r>
              <a:rPr sz="2400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openings</a:t>
            </a:r>
            <a:r>
              <a:rPr sz="2400" spc="-15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4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ahead</a:t>
            </a:r>
            <a:r>
              <a:rPr sz="2400" spc="-16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of</a:t>
            </a:r>
            <a:r>
              <a:rPr sz="2400" spc="-17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2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time</a:t>
            </a:r>
            <a:endParaRPr sz="2400" dirty="0">
              <a:latin typeface="Roboto Serif 20pt" pitchFamily="2" charset="0"/>
              <a:cs typeface="Roboto Serif 20pt" pitchFamily="2" charset="0"/>
            </a:endParaRPr>
          </a:p>
        </p:txBody>
      </p:sp>
      <p:pic>
        <p:nvPicPr>
          <p:cNvPr id="5" name="object 5">
            <a:extLst>
              <a:ext uri="{FF2B5EF4-FFF2-40B4-BE49-F238E27FC236}">
                <a16:creationId xmlns:a16="http://schemas.microsoft.com/office/drawing/2014/main" id="{3FC45F62-0A34-A0BB-D096-3DEF2BED7773}"/>
              </a:ext>
            </a:extLst>
          </p:cNvPr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5671565" y="4693380"/>
            <a:ext cx="617220" cy="617220"/>
          </a:xfrm>
          <a:prstGeom prst="rect">
            <a:avLst/>
          </a:prstGeom>
        </p:spPr>
      </p:pic>
      <p:sp>
        <p:nvSpPr>
          <p:cNvPr id="6" name="object 6">
            <a:extLst>
              <a:ext uri="{FF2B5EF4-FFF2-40B4-BE49-F238E27FC236}">
                <a16:creationId xmlns:a16="http://schemas.microsoft.com/office/drawing/2014/main" id="{A71E80A8-8807-3857-74EE-DCBD24C4EA1C}"/>
              </a:ext>
            </a:extLst>
          </p:cNvPr>
          <p:cNvSpPr txBox="1"/>
          <p:nvPr/>
        </p:nvSpPr>
        <p:spPr>
          <a:xfrm>
            <a:off x="6485521" y="4769886"/>
            <a:ext cx="2948940" cy="2219838"/>
          </a:xfrm>
          <a:prstGeom prst="rect">
            <a:avLst/>
          </a:prstGeom>
        </p:spPr>
        <p:txBody>
          <a:bodyPr vert="horz" wrap="square" lIns="0" tIns="825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50"/>
              </a:spcBef>
            </a:pPr>
            <a:r>
              <a:rPr sz="2800" b="1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Resume</a:t>
            </a:r>
            <a:r>
              <a:rPr sz="2800" b="1" spc="-22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b="1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Optimization</a:t>
            </a:r>
            <a:endParaRPr sz="2800" dirty="0">
              <a:latin typeface="Roboto Serif 20pt" pitchFamily="2" charset="0"/>
              <a:cs typeface="Roboto Serif 20pt" pitchFamily="2" charset="0"/>
            </a:endParaRPr>
          </a:p>
          <a:p>
            <a:pPr marL="12700">
              <a:lnSpc>
                <a:spcPct val="100000"/>
              </a:lnSpc>
              <a:spcBef>
                <a:spcPts val="484"/>
              </a:spcBef>
            </a:pP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Tailors</a:t>
            </a:r>
            <a:r>
              <a:rPr sz="2400" spc="-17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resumes</a:t>
            </a:r>
            <a:r>
              <a:rPr sz="2400" spc="-19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to</a:t>
            </a:r>
            <a:r>
              <a:rPr sz="2400" spc="-17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beat</a:t>
            </a:r>
            <a:r>
              <a:rPr sz="2400" spc="-16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2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ATS</a:t>
            </a:r>
            <a:endParaRPr sz="2400" dirty="0">
              <a:latin typeface="Roboto Serif 20pt" pitchFamily="2" charset="0"/>
              <a:cs typeface="Roboto Serif 20pt" pitchFamily="2" charset="0"/>
            </a:endParaRPr>
          </a:p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systems</a:t>
            </a:r>
            <a:r>
              <a:rPr sz="2400" spc="-15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using</a:t>
            </a:r>
            <a:r>
              <a:rPr sz="2400" spc="-14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2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AI</a:t>
            </a:r>
            <a:endParaRPr sz="2400" dirty="0">
              <a:latin typeface="Roboto Serif 20pt" pitchFamily="2" charset="0"/>
              <a:cs typeface="Roboto Serif 20pt" pitchFamily="2" charset="0"/>
            </a:endParaRPr>
          </a:p>
        </p:txBody>
      </p:sp>
      <p:pic>
        <p:nvPicPr>
          <p:cNvPr id="7" name="object 7">
            <a:extLst>
              <a:ext uri="{FF2B5EF4-FFF2-40B4-BE49-F238E27FC236}">
                <a16:creationId xmlns:a16="http://schemas.microsoft.com/office/drawing/2014/main" id="{9B583E4F-559A-B950-4ADE-D3C2752890CA}"/>
              </a:ext>
            </a:extLst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85474" y="8280754"/>
            <a:ext cx="617220" cy="617219"/>
          </a:xfrm>
          <a:prstGeom prst="rect">
            <a:avLst/>
          </a:prstGeom>
        </p:spPr>
      </p:pic>
      <p:sp>
        <p:nvSpPr>
          <p:cNvPr id="8" name="object 8">
            <a:extLst>
              <a:ext uri="{FF2B5EF4-FFF2-40B4-BE49-F238E27FC236}">
                <a16:creationId xmlns:a16="http://schemas.microsoft.com/office/drawing/2014/main" id="{0EE669DC-D437-8DD1-2AFF-03E0398AF9AA}"/>
              </a:ext>
            </a:extLst>
          </p:cNvPr>
          <p:cNvSpPr txBox="1"/>
          <p:nvPr/>
        </p:nvSpPr>
        <p:spPr>
          <a:xfrm>
            <a:off x="1715516" y="8280754"/>
            <a:ext cx="3348354" cy="2135841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75"/>
              </a:spcBef>
            </a:pPr>
            <a:r>
              <a:rPr sz="2800" b="1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AI</a:t>
            </a:r>
            <a:r>
              <a:rPr sz="2800" b="1" spc="-26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b="1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Coaching</a:t>
            </a:r>
            <a:endParaRPr sz="2800" dirty="0">
              <a:latin typeface="Roboto Serif 20pt" pitchFamily="2" charset="0"/>
              <a:cs typeface="Roboto Serif 20pt" pitchFamily="2" charset="0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sz="2400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Recommends</a:t>
            </a:r>
            <a:r>
              <a:rPr sz="2400" spc="-10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courses</a:t>
            </a:r>
            <a:r>
              <a:rPr sz="2400" spc="-14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4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and</a:t>
            </a:r>
            <a:r>
              <a:rPr sz="2400" spc="-12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2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tools</a:t>
            </a:r>
            <a:endParaRPr sz="2400" dirty="0">
              <a:latin typeface="Roboto Serif 20pt" pitchFamily="2" charset="0"/>
              <a:cs typeface="Roboto Serif 20pt" pitchFamily="2" charset="0"/>
            </a:endParaRPr>
          </a:p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based</a:t>
            </a:r>
            <a:r>
              <a:rPr sz="2400" spc="-204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4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on</a:t>
            </a:r>
            <a:r>
              <a:rPr sz="2400" spc="-204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user</a:t>
            </a:r>
            <a:r>
              <a:rPr sz="2400" spc="-22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goals</a:t>
            </a:r>
            <a:r>
              <a:rPr sz="2400" spc="-204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4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&amp;</a:t>
            </a:r>
            <a:r>
              <a:rPr sz="2400" spc="-2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trends</a:t>
            </a:r>
            <a:endParaRPr sz="2400" dirty="0">
              <a:latin typeface="Roboto Serif 20pt" pitchFamily="2" charset="0"/>
              <a:cs typeface="Roboto Serif 20pt" pitchFamily="2" charset="0"/>
            </a:endParaRPr>
          </a:p>
        </p:txBody>
      </p:sp>
      <p:pic>
        <p:nvPicPr>
          <p:cNvPr id="9" name="object 9">
            <a:extLst>
              <a:ext uri="{FF2B5EF4-FFF2-40B4-BE49-F238E27FC236}">
                <a16:creationId xmlns:a16="http://schemas.microsoft.com/office/drawing/2014/main" id="{B918CAFD-A8ED-C982-E143-98A3EDE8ED37}"/>
              </a:ext>
            </a:extLst>
          </p:cNvPr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5671565" y="8184502"/>
            <a:ext cx="617220" cy="713471"/>
          </a:xfrm>
          <a:prstGeom prst="rect">
            <a:avLst/>
          </a:prstGeom>
        </p:spPr>
      </p:pic>
      <p:sp>
        <p:nvSpPr>
          <p:cNvPr id="10" name="object 10">
            <a:extLst>
              <a:ext uri="{FF2B5EF4-FFF2-40B4-BE49-F238E27FC236}">
                <a16:creationId xmlns:a16="http://schemas.microsoft.com/office/drawing/2014/main" id="{244967DF-0D30-6C5B-6EFB-20710BA11040}"/>
              </a:ext>
            </a:extLst>
          </p:cNvPr>
          <p:cNvSpPr txBox="1"/>
          <p:nvPr/>
        </p:nvSpPr>
        <p:spPr>
          <a:xfrm>
            <a:off x="6523481" y="8285198"/>
            <a:ext cx="3057525" cy="254736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31400"/>
              </a:lnSpc>
              <a:spcBef>
                <a:spcPts val="85"/>
              </a:spcBef>
            </a:pPr>
            <a:r>
              <a:rPr sz="2800" b="1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Auto-</a:t>
            </a:r>
            <a:r>
              <a:rPr sz="2800" b="1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Email</a:t>
            </a:r>
            <a:r>
              <a:rPr sz="2800" b="1" spc="-22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b="1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Outreach</a:t>
            </a:r>
            <a:r>
              <a:rPr lang="en-US" sz="2800" b="1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:</a:t>
            </a:r>
            <a:r>
              <a:rPr sz="2800" b="1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Sends</a:t>
            </a:r>
            <a:r>
              <a:rPr sz="2400" spc="-16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personalized</a:t>
            </a:r>
            <a:r>
              <a:rPr sz="2400" spc="-1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emails</a:t>
            </a:r>
            <a:r>
              <a:rPr sz="2400" spc="-15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25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to </a:t>
            </a:r>
            <a:r>
              <a:rPr sz="24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recruiter</a:t>
            </a:r>
            <a:r>
              <a:rPr sz="2400" spc="-10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400" spc="-10" dirty="0">
                <a:solidFill>
                  <a:srgbClr val="DFE3E6"/>
                </a:solidFill>
                <a:latin typeface="Roboto Serif 20pt" pitchFamily="2" charset="0"/>
                <a:cs typeface="Roboto Serif 20pt" pitchFamily="2" charset="0"/>
              </a:rPr>
              <a:t>automatically</a:t>
            </a:r>
            <a:endParaRPr sz="2400" dirty="0">
              <a:latin typeface="Roboto Serif 20pt" pitchFamily="2" charset="0"/>
              <a:cs typeface="Roboto Serif 20pt" pitchFamily="2" charset="0"/>
            </a:endParaRPr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256E2D79-F7D5-69F0-870A-29585FA0A72C}"/>
              </a:ext>
            </a:extLst>
          </p:cNvPr>
          <p:cNvSpPr txBox="1"/>
          <p:nvPr/>
        </p:nvSpPr>
        <p:spPr>
          <a:xfrm>
            <a:off x="359218" y="-276244"/>
            <a:ext cx="12020351" cy="314359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50000"/>
              </a:lnSpc>
              <a:spcBef>
                <a:spcPts val="125"/>
              </a:spcBef>
            </a:pPr>
            <a:r>
              <a:rPr lang="en-US" sz="2800" b="1" dirty="0">
                <a:solidFill>
                  <a:schemeClr val="bg1"/>
                </a:solidFill>
                <a:latin typeface="Roboto Serif 20pt" pitchFamily="2" charset="0"/>
                <a:cs typeface="Roboto Serif 20pt" pitchFamily="2" charset="0"/>
              </a:rPr>
              <a:t>MITS CareerBoost</a:t>
            </a:r>
            <a:r>
              <a:rPr lang="en-US" sz="2800" dirty="0">
                <a:solidFill>
                  <a:schemeClr val="bg1"/>
                </a:solidFill>
                <a:latin typeface="Roboto Serif 20pt" pitchFamily="2" charset="0"/>
                <a:cs typeface="Roboto Serif 20pt" pitchFamily="2" charset="0"/>
              </a:rPr>
              <a:t> is an AI-powered career co-pilot that guides students from skill discovery to job offers. Built on the MERN stack, it offers personalized career paths, ATS-optimized resumes, AI interview coaching, and smart job matching. It also enables mentor networking, gamified upskilling, and real-time analytics—helping students reach the right opportunities at the right time.</a:t>
            </a:r>
            <a:endParaRPr sz="2800" dirty="0">
              <a:solidFill>
                <a:schemeClr val="bg1"/>
              </a:solidFill>
              <a:latin typeface="Roboto Serif 20pt" pitchFamily="2" charset="0"/>
              <a:cs typeface="Roboto Serif 20pt" pitchFamily="2" charset="0"/>
            </a:endParaRPr>
          </a:p>
        </p:txBody>
      </p:sp>
      <p:sp>
        <p:nvSpPr>
          <p:cNvPr id="12" name="object 16">
            <a:extLst>
              <a:ext uri="{FF2B5EF4-FFF2-40B4-BE49-F238E27FC236}">
                <a16:creationId xmlns:a16="http://schemas.microsoft.com/office/drawing/2014/main" id="{DFC8F868-A77E-CD99-427A-24EDBD9DAEAA}"/>
              </a:ext>
            </a:extLst>
          </p:cNvPr>
          <p:cNvSpPr txBox="1"/>
          <p:nvPr/>
        </p:nvSpPr>
        <p:spPr>
          <a:xfrm>
            <a:off x="359219" y="11734111"/>
            <a:ext cx="15106414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Let’s</a:t>
            </a:r>
            <a:r>
              <a:rPr sz="2800" spc="-7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not</a:t>
            </a:r>
            <a:r>
              <a:rPr sz="2800" spc="-55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just</a:t>
            </a:r>
            <a:r>
              <a:rPr sz="2800" spc="-3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help</a:t>
            </a:r>
            <a:r>
              <a:rPr sz="2800" spc="-45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people</a:t>
            </a:r>
            <a:r>
              <a:rPr sz="2800" spc="-55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find</a:t>
            </a:r>
            <a:r>
              <a:rPr sz="2800" spc="-45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spc="-25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jobs—</a:t>
            </a:r>
            <a:r>
              <a:rPr sz="280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let’s</a:t>
            </a:r>
            <a:r>
              <a:rPr sz="2800" spc="-45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help</a:t>
            </a:r>
            <a:r>
              <a:rPr sz="2800" spc="-45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them</a:t>
            </a:r>
            <a:r>
              <a:rPr sz="2800" spc="-6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build</a:t>
            </a:r>
            <a:r>
              <a:rPr sz="2800" spc="-3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 </a:t>
            </a:r>
            <a:r>
              <a:rPr sz="2800" spc="-10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</a:rPr>
              <a:t>futures.</a:t>
            </a:r>
            <a:endParaRPr sz="2800" dirty="0">
              <a:latin typeface="Roboto Serif 20pt" pitchFamily="2" charset="0"/>
              <a:cs typeface="Roboto Serif 20pt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B81DB99-8463-DF83-FFEC-785B065A868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24347" y="7314327"/>
            <a:ext cx="8868863" cy="45684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9DCF86B-9AEA-6A1E-3752-04E56AC88EA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20462" y="3273140"/>
            <a:ext cx="8751301" cy="38636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6454AC4-3632-CD54-3849-02DA0267753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657531" y="-56481"/>
            <a:ext cx="6113144" cy="30546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465442" y="-435567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3131173" y="-1482460"/>
            <a:ext cx="12194669" cy="162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i="1" dirty="0">
                <a:solidFill>
                  <a:srgbClr val="E0E0E0"/>
                </a:solidFill>
                <a:latin typeface="Lucida Bright" panose="02040602050505020304" pitchFamily="18" charset="0"/>
              </a:rPr>
              <a:t>Flowchart</a:t>
            </a:r>
            <a:endParaRPr sz="9600" b="1" i="1" dirty="0">
              <a:solidFill>
                <a:srgbClr val="E0E0E0"/>
              </a:solidFill>
              <a:latin typeface="Lucida Bright" panose="02040602050505020304" pitchFamily="18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7F9B739-C4C2-7ACE-6BC5-36F2662A49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4887792"/>
              </p:ext>
            </p:extLst>
          </p:nvPr>
        </p:nvGraphicFramePr>
        <p:xfrm>
          <a:off x="765883" y="-1498631"/>
          <a:ext cx="16925250" cy="139430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5136817" y="-1949653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sp>
        <p:nvSpPr>
          <p:cNvPr id="126" name="Google Shape;126;p5"/>
          <p:cNvSpPr txBox="1"/>
          <p:nvPr/>
        </p:nvSpPr>
        <p:spPr>
          <a:xfrm>
            <a:off x="-3974062" y="195263"/>
            <a:ext cx="27352542" cy="10091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Tier 1: Setup &amp; Assessment</a:t>
            </a: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🔹 User Sign-Up &amp; Profile Creation</a:t>
            </a: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🔹 Resume Upload + AI Skill Analysis</a:t>
            </a: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🔹 Career Path Generation (Skill Gap Identification)</a:t>
            </a:r>
          </a:p>
          <a:p>
            <a:pPr lvl="0" algn="ctr">
              <a:lnSpc>
                <a:spcPct val="111018"/>
              </a:lnSpc>
            </a:pPr>
            <a:endParaRPr lang="en-US" sz="422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Tier 2: Matching &amp; Upskilling</a:t>
            </a: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🔹 Job Market Analysis &amp; Personalized Upskilling</a:t>
            </a: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🔹 AI-Powered Job/Internship Recommendations</a:t>
            </a: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🔹 Auto-Generated Application Kits</a:t>
            </a:r>
          </a:p>
          <a:p>
            <a:pPr lvl="0" algn="ctr">
              <a:lnSpc>
                <a:spcPct val="111018"/>
              </a:lnSpc>
            </a:pPr>
            <a:endParaRPr lang="en-US" sz="422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Tier 3: Advancement &amp; Growth</a:t>
            </a: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🔹 Mock Interviews with Real-Time Feedback</a:t>
            </a: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🔹 Mentorship &amp; Networking Connections</a:t>
            </a:r>
          </a:p>
          <a:p>
            <a:pPr lvl="0" algn="ctr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🔹 Progress Dashboard with Analytics &amp; Predictive Insights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549952" y="-4601868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3697297" y="-1960100"/>
            <a:ext cx="11080975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  <a:sym typeface="Arial"/>
              </a:rPr>
              <a:t>FEATURES AND NOVELTY </a:t>
            </a:r>
            <a:endParaRPr b="1" dirty="0">
              <a:latin typeface="Roboto Serif 20pt" pitchFamily="2" charset="0"/>
              <a:cs typeface="Roboto Serif 20pt" pitchFamily="2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B543CF0-95C2-4F83-B09B-786A8BA50FFF}"/>
              </a:ext>
            </a:extLst>
          </p:cNvPr>
          <p:cNvCxnSpPr/>
          <p:nvPr/>
        </p:nvCxnSpPr>
        <p:spPr>
          <a:xfrm>
            <a:off x="4533900" y="-809298"/>
            <a:ext cx="0" cy="131361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3952323-522E-E75B-3519-844E879642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84" y="-509860"/>
            <a:ext cx="18288000" cy="117032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1" name="Google Shape;141;p7"/>
          <p:cNvSpPr txBox="1"/>
          <p:nvPr/>
        </p:nvSpPr>
        <p:spPr>
          <a:xfrm>
            <a:off x="1714681" y="-1563114"/>
            <a:ext cx="16030943" cy="111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FFFFFF"/>
                </a:solidFill>
                <a:latin typeface="Roboto Serif 20pt" pitchFamily="2" charset="0"/>
                <a:cs typeface="Roboto Serif 20pt" pitchFamily="2" charset="0"/>
                <a:sym typeface="Arial"/>
              </a:rPr>
              <a:t>DRAWBACK AND SHOWSTOPPERS</a:t>
            </a:r>
            <a:endParaRPr sz="1800" b="1" dirty="0">
              <a:latin typeface="Roboto Serif 20pt" pitchFamily="2" charset="0"/>
              <a:cs typeface="Roboto Serif 20pt" pitchFamily="2" charset="0"/>
            </a:endParaRP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8C4D8FC-9587-224D-757E-5C6FFF08A25B}"/>
              </a:ext>
            </a:extLst>
          </p:cNvPr>
          <p:cNvSpPr txBox="1"/>
          <p:nvPr/>
        </p:nvSpPr>
        <p:spPr>
          <a:xfrm>
            <a:off x="7247270" y="6182127"/>
            <a:ext cx="2482883" cy="183704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900" b="1" spc="-80" dirty="0">
              <a:solidFill>
                <a:srgbClr val="DFE3E6"/>
              </a:solidFill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900" b="1" spc="-80" dirty="0">
              <a:solidFill>
                <a:srgbClr val="DFE3E6"/>
              </a:solidFill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900" b="1" spc="-80" dirty="0">
              <a:solidFill>
                <a:srgbClr val="DFE3E6"/>
              </a:solidFill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endParaRPr lang="en-IN" sz="2900" b="1" spc="-80" dirty="0">
              <a:solidFill>
                <a:srgbClr val="DFE3E6"/>
              </a:solidFill>
              <a:latin typeface="Trebuchet MS"/>
              <a:cs typeface="Trebuchet MS"/>
            </a:endParaRPr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7270A087-B5F7-DF18-D69C-EF9A7F3EAE1F}"/>
              </a:ext>
            </a:extLst>
          </p:cNvPr>
          <p:cNvSpPr txBox="1"/>
          <p:nvPr/>
        </p:nvSpPr>
        <p:spPr>
          <a:xfrm>
            <a:off x="6971808" y="7760103"/>
            <a:ext cx="231140" cy="918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IN" sz="2900" b="1" spc="-50" dirty="0">
              <a:solidFill>
                <a:srgbClr val="DFE3E6"/>
              </a:solidFill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IN" sz="2900" b="1" spc="-50" dirty="0">
              <a:solidFill>
                <a:srgbClr val="DFE3E6"/>
              </a:solidFill>
              <a:latin typeface="Trebuchet MS"/>
              <a:cs typeface="Trebuchet MS"/>
            </a:endParaRPr>
          </a:p>
        </p:txBody>
      </p:sp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BA36537B-843D-61BE-0738-727E588FD4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8188410"/>
              </p:ext>
            </p:extLst>
          </p:nvPr>
        </p:nvGraphicFramePr>
        <p:xfrm>
          <a:off x="1025058" y="1839969"/>
          <a:ext cx="16406899" cy="70930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49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079456" y="0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NAME </a:t>
            </a:r>
            <a:endParaRPr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2978758" y="1446047"/>
            <a:ext cx="12499499" cy="60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Name of team members and their contact details 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000477-4CF0-46A8-92F5-007DD9A449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05" y="3347319"/>
            <a:ext cx="18288000" cy="65862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226250" y="1164605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465</Words>
  <Application>Microsoft Office PowerPoint</Application>
  <PresentationFormat>Custom</PresentationFormat>
  <Paragraphs>69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Aptos</vt:lpstr>
      <vt:lpstr>Playfair Display</vt:lpstr>
      <vt:lpstr>Lucida Bright</vt:lpstr>
      <vt:lpstr>Roboto Serif 20pt</vt:lpstr>
      <vt:lpstr>Arial</vt:lpstr>
      <vt:lpstr>Tahoma</vt:lpstr>
      <vt:lpstr>Calibri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 Singh</dc:creator>
  <cp:lastModifiedBy>Param Singh</cp:lastModifiedBy>
  <cp:revision>22</cp:revision>
  <dcterms:created xsi:type="dcterms:W3CDTF">2006-08-16T00:00:00Z</dcterms:created>
  <dcterms:modified xsi:type="dcterms:W3CDTF">2025-07-04T23:25:25Z</dcterms:modified>
</cp:coreProperties>
</file>